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5" r:id="rId3"/>
    <p:sldMasterId id="2147483872" r:id="rId4"/>
  </p:sldMasterIdLst>
  <p:notesMasterIdLst>
    <p:notesMasterId r:id="rId20"/>
  </p:notesMasterIdLst>
  <p:sldIdLst>
    <p:sldId id="259" r:id="rId5"/>
    <p:sldId id="304" r:id="rId6"/>
    <p:sldId id="301" r:id="rId7"/>
    <p:sldId id="287" r:id="rId8"/>
    <p:sldId id="295" r:id="rId9"/>
    <p:sldId id="288" r:id="rId10"/>
    <p:sldId id="289" r:id="rId11"/>
    <p:sldId id="293" r:id="rId12"/>
    <p:sldId id="294" r:id="rId13"/>
    <p:sldId id="296" r:id="rId14"/>
    <p:sldId id="297" r:id="rId15"/>
    <p:sldId id="298" r:id="rId16"/>
    <p:sldId id="299" r:id="rId17"/>
    <p:sldId id="300" r:id="rId18"/>
    <p:sldId id="302" r:id="rId1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7E98B9-9C38-40CC-B588-52B1689BF9A4}" v="1" dt="2023-03-10T15:22:05.6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6" d="100"/>
          <a:sy n="56" d="100"/>
        </p:scale>
        <p:origin x="48" y="1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28" Type="http://schemas.openxmlformats.org/officeDocument/2006/relationships/customXml" Target="../customXml/item2.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 Id="rId27"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bbe84a0-611b-406e-b251-e8b4b71c069a" providerId="ADAL" clId="{FD7E98B9-9C38-40CC-B588-52B1689BF9A4}"/>
    <pc:docChg chg="custSel addSld delSld modSld sldOrd addMainMaster modMainMaster">
      <pc:chgData name="Pascalle Cup" userId="abbe84a0-611b-406e-b251-e8b4b71c069a" providerId="ADAL" clId="{FD7E98B9-9C38-40CC-B588-52B1689BF9A4}" dt="2023-03-10T15:23:02.265" v="403" actId="47"/>
      <pc:docMkLst>
        <pc:docMk/>
      </pc:docMkLst>
      <pc:sldChg chg="modSp mod">
        <pc:chgData name="Pascalle Cup" userId="abbe84a0-611b-406e-b251-e8b4b71c069a" providerId="ADAL" clId="{FD7E98B9-9C38-40CC-B588-52B1689BF9A4}" dt="2023-03-10T14:55:42.387" v="64" actId="20577"/>
        <pc:sldMkLst>
          <pc:docMk/>
          <pc:sldMk cId="0" sldId="288"/>
        </pc:sldMkLst>
        <pc:spChg chg="mod">
          <ac:chgData name="Pascalle Cup" userId="abbe84a0-611b-406e-b251-e8b4b71c069a" providerId="ADAL" clId="{FD7E98B9-9C38-40CC-B588-52B1689BF9A4}" dt="2023-03-10T14:55:42.387" v="64" actId="20577"/>
          <ac:spMkLst>
            <pc:docMk/>
            <pc:sldMk cId="0" sldId="288"/>
            <ac:spMk id="123" creationId="{00000000-0000-0000-0000-000000000000}"/>
          </ac:spMkLst>
        </pc:spChg>
      </pc:sldChg>
      <pc:sldChg chg="modNotesTx">
        <pc:chgData name="Pascalle Cup" userId="abbe84a0-611b-406e-b251-e8b4b71c069a" providerId="ADAL" clId="{FD7E98B9-9C38-40CC-B588-52B1689BF9A4}" dt="2023-03-10T15:21:12.899" v="347" actId="20577"/>
        <pc:sldMkLst>
          <pc:docMk/>
          <pc:sldMk cId="3446167713" sldId="295"/>
        </pc:sldMkLst>
      </pc:sldChg>
      <pc:sldChg chg="modSp new mod">
        <pc:chgData name="Pascalle Cup" userId="abbe84a0-611b-406e-b251-e8b4b71c069a" providerId="ADAL" clId="{FD7E98B9-9C38-40CC-B588-52B1689BF9A4}" dt="2023-03-10T14:55:46.171" v="67" actId="20577"/>
        <pc:sldMkLst>
          <pc:docMk/>
          <pc:sldMk cId="2018992872" sldId="296"/>
        </pc:sldMkLst>
        <pc:spChg chg="mod">
          <ac:chgData name="Pascalle Cup" userId="abbe84a0-611b-406e-b251-e8b4b71c069a" providerId="ADAL" clId="{FD7E98B9-9C38-40CC-B588-52B1689BF9A4}" dt="2023-03-10T14:55:46.171" v="67" actId="20577"/>
          <ac:spMkLst>
            <pc:docMk/>
            <pc:sldMk cId="2018992872" sldId="296"/>
            <ac:spMk id="2" creationId="{864C0EFF-0628-FE19-9AB6-719F92C5F3FC}"/>
          </ac:spMkLst>
        </pc:spChg>
      </pc:sldChg>
      <pc:sldChg chg="delSp add mod">
        <pc:chgData name="Pascalle Cup" userId="abbe84a0-611b-406e-b251-e8b4b71c069a" providerId="ADAL" clId="{FD7E98B9-9C38-40CC-B588-52B1689BF9A4}" dt="2023-03-10T15:20:07.978" v="122" actId="478"/>
        <pc:sldMkLst>
          <pc:docMk/>
          <pc:sldMk cId="445750867" sldId="297"/>
        </pc:sldMkLst>
        <pc:spChg chg="del">
          <ac:chgData name="Pascalle Cup" userId="abbe84a0-611b-406e-b251-e8b4b71c069a" providerId="ADAL" clId="{FD7E98B9-9C38-40CC-B588-52B1689BF9A4}" dt="2023-03-10T15:20:07.978" v="122" actId="478"/>
          <ac:spMkLst>
            <pc:docMk/>
            <pc:sldMk cId="445750867" sldId="297"/>
            <ac:spMk id="5" creationId="{D55CB21E-326E-4358-CA90-BD8A5CAEB9C7}"/>
          </ac:spMkLst>
        </pc:spChg>
      </pc:sldChg>
      <pc:sldChg chg="add del">
        <pc:chgData name="Pascalle Cup" userId="abbe84a0-611b-406e-b251-e8b4b71c069a" providerId="ADAL" clId="{FD7E98B9-9C38-40CC-B588-52B1689BF9A4}" dt="2023-03-10T14:54:36.642" v="35" actId="47"/>
        <pc:sldMkLst>
          <pc:docMk/>
          <pc:sldMk cId="858216420" sldId="297"/>
        </pc:sldMkLst>
      </pc:sldChg>
      <pc:sldChg chg="modSp new mod">
        <pc:chgData name="Pascalle Cup" userId="abbe84a0-611b-406e-b251-e8b4b71c069a" providerId="ADAL" clId="{FD7E98B9-9C38-40CC-B588-52B1689BF9A4}" dt="2023-03-10T14:55:50.992" v="70" actId="20577"/>
        <pc:sldMkLst>
          <pc:docMk/>
          <pc:sldMk cId="1746216409" sldId="298"/>
        </pc:sldMkLst>
        <pc:spChg chg="mod">
          <ac:chgData name="Pascalle Cup" userId="abbe84a0-611b-406e-b251-e8b4b71c069a" providerId="ADAL" clId="{FD7E98B9-9C38-40CC-B588-52B1689BF9A4}" dt="2023-03-10T14:55:50.992" v="70" actId="20577"/>
          <ac:spMkLst>
            <pc:docMk/>
            <pc:sldMk cId="1746216409" sldId="298"/>
            <ac:spMk id="2" creationId="{EEB1257F-EDF2-0013-BCAD-62673438974E}"/>
          </ac:spMkLst>
        </pc:spChg>
      </pc:sldChg>
      <pc:sldChg chg="add">
        <pc:chgData name="Pascalle Cup" userId="abbe84a0-611b-406e-b251-e8b4b71c069a" providerId="ADAL" clId="{FD7E98B9-9C38-40CC-B588-52B1689BF9A4}" dt="2023-03-10T14:55:22.314" v="59"/>
        <pc:sldMkLst>
          <pc:docMk/>
          <pc:sldMk cId="2265849860" sldId="299"/>
        </pc:sldMkLst>
      </pc:sldChg>
      <pc:sldChg chg="add">
        <pc:chgData name="Pascalle Cup" userId="abbe84a0-611b-406e-b251-e8b4b71c069a" providerId="ADAL" clId="{FD7E98B9-9C38-40CC-B588-52B1689BF9A4}" dt="2023-03-10T14:55:28.120" v="61"/>
        <pc:sldMkLst>
          <pc:docMk/>
          <pc:sldMk cId="2450662610" sldId="300"/>
        </pc:sldMkLst>
      </pc:sldChg>
      <pc:sldChg chg="addSp modSp new mod ord setBg">
        <pc:chgData name="Pascalle Cup" userId="abbe84a0-611b-406e-b251-e8b4b71c069a" providerId="ADAL" clId="{FD7E98B9-9C38-40CC-B588-52B1689BF9A4}" dt="2023-03-10T15:22:25.464" v="394"/>
        <pc:sldMkLst>
          <pc:docMk/>
          <pc:sldMk cId="3372644978" sldId="301"/>
        </pc:sldMkLst>
        <pc:spChg chg="mod">
          <ac:chgData name="Pascalle Cup" userId="abbe84a0-611b-406e-b251-e8b4b71c069a" providerId="ADAL" clId="{FD7E98B9-9C38-40CC-B588-52B1689BF9A4}" dt="2023-03-10T15:19:27.874" v="106" actId="26606"/>
          <ac:spMkLst>
            <pc:docMk/>
            <pc:sldMk cId="3372644978" sldId="301"/>
            <ac:spMk id="2" creationId="{7F097C7C-F3C3-1AA5-D2DE-6487052B9D54}"/>
          </ac:spMkLst>
        </pc:spChg>
        <pc:spChg chg="add mod">
          <ac:chgData name="Pascalle Cup" userId="abbe84a0-611b-406e-b251-e8b4b71c069a" providerId="ADAL" clId="{FD7E98B9-9C38-40CC-B588-52B1689BF9A4}" dt="2023-03-10T15:19:34.299" v="109" actId="20577"/>
          <ac:spMkLst>
            <pc:docMk/>
            <pc:sldMk cId="3372644978" sldId="301"/>
            <ac:spMk id="4" creationId="{E89775C9-224F-5678-6300-5C30625196F3}"/>
          </ac:spMkLst>
        </pc:spChg>
        <pc:spChg chg="add">
          <ac:chgData name="Pascalle Cup" userId="abbe84a0-611b-406e-b251-e8b4b71c069a" providerId="ADAL" clId="{FD7E98B9-9C38-40CC-B588-52B1689BF9A4}" dt="2023-03-10T15:19:27.874" v="106" actId="26606"/>
          <ac:spMkLst>
            <pc:docMk/>
            <pc:sldMk cId="3372644978" sldId="301"/>
            <ac:spMk id="10" creationId="{79BB35BC-D5C2-4C8B-A22A-A71E6191913B}"/>
          </ac:spMkLst>
        </pc:spChg>
        <pc:picChg chg="add">
          <ac:chgData name="Pascalle Cup" userId="abbe84a0-611b-406e-b251-e8b4b71c069a" providerId="ADAL" clId="{FD7E98B9-9C38-40CC-B588-52B1689BF9A4}" dt="2023-03-10T15:19:27.874" v="106" actId="26606"/>
          <ac:picMkLst>
            <pc:docMk/>
            <pc:sldMk cId="3372644978" sldId="301"/>
            <ac:picMk id="6" creationId="{4F12EF07-7C74-0025-D590-075437E9DA45}"/>
          </ac:picMkLst>
        </pc:picChg>
      </pc:sldChg>
      <pc:sldChg chg="addSp modSp new mod setBg">
        <pc:chgData name="Pascalle Cup" userId="abbe84a0-611b-406e-b251-e8b4b71c069a" providerId="ADAL" clId="{FD7E98B9-9C38-40CC-B588-52B1689BF9A4}" dt="2023-03-10T15:20:28.472" v="134" actId="27614"/>
        <pc:sldMkLst>
          <pc:docMk/>
          <pc:sldMk cId="4293632131" sldId="302"/>
        </pc:sldMkLst>
        <pc:spChg chg="mod">
          <ac:chgData name="Pascalle Cup" userId="abbe84a0-611b-406e-b251-e8b4b71c069a" providerId="ADAL" clId="{FD7E98B9-9C38-40CC-B588-52B1689BF9A4}" dt="2023-03-10T15:20:25.539" v="133" actId="26606"/>
          <ac:spMkLst>
            <pc:docMk/>
            <pc:sldMk cId="4293632131" sldId="302"/>
            <ac:spMk id="2" creationId="{FCB2784A-522F-9AD0-21A8-47E10923AA4A}"/>
          </ac:spMkLst>
        </pc:spChg>
        <pc:spChg chg="add">
          <ac:chgData name="Pascalle Cup" userId="abbe84a0-611b-406e-b251-e8b4b71c069a" providerId="ADAL" clId="{FD7E98B9-9C38-40CC-B588-52B1689BF9A4}" dt="2023-03-10T15:20:25.539" v="133" actId="26606"/>
          <ac:spMkLst>
            <pc:docMk/>
            <pc:sldMk cId="4293632131" sldId="302"/>
            <ac:spMk id="8" creationId="{06DA9DF9-31F7-4056-B42E-878CC92417B8}"/>
          </ac:spMkLst>
        </pc:spChg>
        <pc:picChg chg="add mod">
          <ac:chgData name="Pascalle Cup" userId="abbe84a0-611b-406e-b251-e8b4b71c069a" providerId="ADAL" clId="{FD7E98B9-9C38-40CC-B588-52B1689BF9A4}" dt="2023-03-10T15:20:28.472" v="134" actId="27614"/>
          <ac:picMkLst>
            <pc:docMk/>
            <pc:sldMk cId="4293632131" sldId="302"/>
            <ac:picMk id="4" creationId="{73BACE38-7462-F5D2-4800-963266E4162E}"/>
          </ac:picMkLst>
        </pc:picChg>
      </pc:sldChg>
      <pc:sldChg chg="addSp delSp modSp new del mod">
        <pc:chgData name="Pascalle Cup" userId="abbe84a0-611b-406e-b251-e8b4b71c069a" providerId="ADAL" clId="{FD7E98B9-9C38-40CC-B588-52B1689BF9A4}" dt="2023-03-10T15:22:21.008" v="392" actId="47"/>
        <pc:sldMkLst>
          <pc:docMk/>
          <pc:sldMk cId="1723809676" sldId="303"/>
        </pc:sldMkLst>
        <pc:spChg chg="del mod">
          <ac:chgData name="Pascalle Cup" userId="abbe84a0-611b-406e-b251-e8b4b71c069a" providerId="ADAL" clId="{FD7E98B9-9C38-40CC-B588-52B1689BF9A4}" dt="2023-03-10T15:22:01.004" v="385" actId="21"/>
          <ac:spMkLst>
            <pc:docMk/>
            <pc:sldMk cId="1723809676" sldId="303"/>
            <ac:spMk id="2" creationId="{04D939C5-BDCB-122C-1B9E-D690902A1228}"/>
          </ac:spMkLst>
        </pc:spChg>
        <pc:spChg chg="add mod">
          <ac:chgData name="Pascalle Cup" userId="abbe84a0-611b-406e-b251-e8b4b71c069a" providerId="ADAL" clId="{FD7E98B9-9C38-40CC-B588-52B1689BF9A4}" dt="2023-03-10T15:22:01.004" v="385" actId="21"/>
          <ac:spMkLst>
            <pc:docMk/>
            <pc:sldMk cId="1723809676" sldId="303"/>
            <ac:spMk id="4" creationId="{9AEA6857-E842-41DF-6264-F703C1DB3B8F}"/>
          </ac:spMkLst>
        </pc:spChg>
      </pc:sldChg>
      <pc:sldChg chg="addSp modSp add mod">
        <pc:chgData name="Pascalle Cup" userId="abbe84a0-611b-406e-b251-e8b4b71c069a" providerId="ADAL" clId="{FD7E98B9-9C38-40CC-B588-52B1689BF9A4}" dt="2023-03-10T15:22:17.235" v="391" actId="1076"/>
        <pc:sldMkLst>
          <pc:docMk/>
          <pc:sldMk cId="1412477130" sldId="304"/>
        </pc:sldMkLst>
        <pc:spChg chg="add mod">
          <ac:chgData name="Pascalle Cup" userId="abbe84a0-611b-406e-b251-e8b4b71c069a" providerId="ADAL" clId="{FD7E98B9-9C38-40CC-B588-52B1689BF9A4}" dt="2023-03-10T15:22:09.618" v="388" actId="120"/>
          <ac:spMkLst>
            <pc:docMk/>
            <pc:sldMk cId="1412477130" sldId="304"/>
            <ac:spMk id="2" creationId="{1CADE75E-9644-2B13-0856-08B81573E343}"/>
          </ac:spMkLst>
        </pc:spChg>
        <pc:spChg chg="mod">
          <ac:chgData name="Pascalle Cup" userId="abbe84a0-611b-406e-b251-e8b4b71c069a" providerId="ADAL" clId="{FD7E98B9-9C38-40CC-B588-52B1689BF9A4}" dt="2023-03-10T15:22:12.083" v="389" actId="1076"/>
          <ac:spMkLst>
            <pc:docMk/>
            <pc:sldMk cId="1412477130" sldId="304"/>
            <ac:spMk id="5" creationId="{4F548165-112C-59A4-C6C0-B851A076C35F}"/>
          </ac:spMkLst>
        </pc:spChg>
        <pc:spChg chg="mod">
          <ac:chgData name="Pascalle Cup" userId="abbe84a0-611b-406e-b251-e8b4b71c069a" providerId="ADAL" clId="{FD7E98B9-9C38-40CC-B588-52B1689BF9A4}" dt="2023-03-10T15:22:14.524" v="390" actId="1076"/>
          <ac:spMkLst>
            <pc:docMk/>
            <pc:sldMk cId="1412477130" sldId="304"/>
            <ac:spMk id="7" creationId="{98A2EF1C-3D7C-E0BD-8E00-E8B67D344178}"/>
          </ac:spMkLst>
        </pc:spChg>
        <pc:spChg chg="mod">
          <ac:chgData name="Pascalle Cup" userId="abbe84a0-611b-406e-b251-e8b4b71c069a" providerId="ADAL" clId="{FD7E98B9-9C38-40CC-B588-52B1689BF9A4}" dt="2023-03-10T15:22:17.235" v="391" actId="1076"/>
          <ac:spMkLst>
            <pc:docMk/>
            <pc:sldMk cId="1412477130" sldId="304"/>
            <ac:spMk id="8" creationId="{F05D85FE-DB92-EA82-970A-621E60EB3970}"/>
          </ac:spMkLst>
        </pc:spChg>
        <pc:picChg chg="mod">
          <ac:chgData name="Pascalle Cup" userId="abbe84a0-611b-406e-b251-e8b4b71c069a" providerId="ADAL" clId="{FD7E98B9-9C38-40CC-B588-52B1689BF9A4}" dt="2023-03-10T15:22:03.556" v="386" actId="1076"/>
          <ac:picMkLst>
            <pc:docMk/>
            <pc:sldMk cId="1412477130" sldId="304"/>
            <ac:picMk id="4" creationId="{CED581CB-EEDA-0F14-71BA-96B8B38BAC13}"/>
          </ac:picMkLst>
        </pc:picChg>
      </pc:sldChg>
      <pc:sldChg chg="delSp modSp new del mod">
        <pc:chgData name="Pascalle Cup" userId="abbe84a0-611b-406e-b251-e8b4b71c069a" providerId="ADAL" clId="{FD7E98B9-9C38-40CC-B588-52B1689BF9A4}" dt="2023-03-10T15:23:02.265" v="403" actId="47"/>
        <pc:sldMkLst>
          <pc:docMk/>
          <pc:sldMk cId="3075283797" sldId="305"/>
        </pc:sldMkLst>
        <pc:spChg chg="del mod">
          <ac:chgData name="Pascalle Cup" userId="abbe84a0-611b-406e-b251-e8b4b71c069a" providerId="ADAL" clId="{FD7E98B9-9C38-40CC-B588-52B1689BF9A4}" dt="2023-03-10T15:23:00.198" v="402" actId="478"/>
          <ac:spMkLst>
            <pc:docMk/>
            <pc:sldMk cId="3075283797" sldId="305"/>
            <ac:spMk id="2" creationId="{4190F1A7-B0BF-515D-05F4-56FB324C9390}"/>
          </ac:spMkLst>
        </pc:spChg>
      </pc:sldChg>
      <pc:sldMasterChg chg="modSldLayout">
        <pc:chgData name="Pascalle Cup" userId="abbe84a0-611b-406e-b251-e8b4b71c069a" providerId="ADAL" clId="{FD7E98B9-9C38-40CC-B588-52B1689BF9A4}" dt="2023-03-10T14:55:22.314" v="58" actId="27028"/>
        <pc:sldMasterMkLst>
          <pc:docMk/>
          <pc:sldMasterMk cId="334169786" sldId="2147483648"/>
        </pc:sldMasterMkLst>
        <pc:sldLayoutChg chg="replId">
          <pc:chgData name="Pascalle Cup" userId="abbe84a0-611b-406e-b251-e8b4b71c069a" providerId="ADAL" clId="{FD7E98B9-9C38-40CC-B588-52B1689BF9A4}" dt="2023-03-10T14:54:26.904" v="33" actId="27028"/>
          <pc:sldLayoutMkLst>
            <pc:docMk/>
            <pc:sldMasterMk cId="334169786" sldId="2147483648"/>
            <pc:sldLayoutMk cId="1064455784" sldId="2147483664"/>
          </pc:sldLayoutMkLst>
        </pc:sldLayoutChg>
        <pc:sldLayoutChg chg="replId">
          <pc:chgData name="Pascalle Cup" userId="abbe84a0-611b-406e-b251-e8b4b71c069a" providerId="ADAL" clId="{FD7E98B9-9C38-40CC-B588-52B1689BF9A4}" dt="2023-03-10T14:55:22.314" v="58" actId="27028"/>
          <pc:sldLayoutMkLst>
            <pc:docMk/>
            <pc:sldMasterMk cId="334169786" sldId="2147483648"/>
            <pc:sldLayoutMk cId="3558462061" sldId="2147483668"/>
          </pc:sldLayoutMkLst>
        </pc:sldLayoutChg>
      </pc:sldMasterChg>
      <pc:sldMasterChg chg="addSldLayout">
        <pc:chgData name="Pascalle Cup" userId="abbe84a0-611b-406e-b251-e8b4b71c069a" providerId="ADAL" clId="{FD7E98B9-9C38-40CC-B588-52B1689BF9A4}" dt="2023-03-10T14:54:41.197" v="36" actId="27028"/>
        <pc:sldMasterMkLst>
          <pc:docMk/>
          <pc:sldMasterMk cId="418254245" sldId="2147483660"/>
        </pc:sldMasterMkLst>
        <pc:sldLayoutChg chg="add">
          <pc:chgData name="Pascalle Cup" userId="abbe84a0-611b-406e-b251-e8b4b71c069a" providerId="ADAL" clId="{FD7E98B9-9C38-40CC-B588-52B1689BF9A4}" dt="2023-03-10T14:54:26.904" v="33" actId="27028"/>
          <pc:sldLayoutMkLst>
            <pc:docMk/>
            <pc:sldMasterMk cId="418254245" sldId="2147483660"/>
            <pc:sldLayoutMk cId="1920274177" sldId="2147483650"/>
          </pc:sldLayoutMkLst>
        </pc:sldLayoutChg>
        <pc:sldLayoutChg chg="add">
          <pc:chgData name="Pascalle Cup" userId="abbe84a0-611b-406e-b251-e8b4b71c069a" providerId="ADAL" clId="{FD7E98B9-9C38-40CC-B588-52B1689BF9A4}" dt="2023-03-10T14:54:41.197" v="36" actId="27028"/>
          <pc:sldLayoutMkLst>
            <pc:docMk/>
            <pc:sldMasterMk cId="418254245" sldId="2147483660"/>
            <pc:sldLayoutMk cId="1680615393" sldId="2147483652"/>
          </pc:sldLayoutMkLst>
        </pc:sldLayoutChg>
      </pc:sldMasterChg>
      <pc:sldMasterChg chg="add addSldLayout">
        <pc:chgData name="Pascalle Cup" userId="abbe84a0-611b-406e-b251-e8b4b71c069a" providerId="ADAL" clId="{FD7E98B9-9C38-40CC-B588-52B1689BF9A4}" dt="2023-03-10T14:55:28.120" v="60" actId="27028"/>
        <pc:sldMasterMkLst>
          <pc:docMk/>
          <pc:sldMasterMk cId="737571917" sldId="2147483665"/>
        </pc:sldMasterMkLst>
        <pc:sldLayoutChg chg="add">
          <pc:chgData name="Pascalle Cup" userId="abbe84a0-611b-406e-b251-e8b4b71c069a" providerId="ADAL" clId="{FD7E98B9-9C38-40CC-B588-52B1689BF9A4}" dt="2023-03-10T14:55:28.120" v="60" actId="27028"/>
          <pc:sldLayoutMkLst>
            <pc:docMk/>
            <pc:sldMasterMk cId="737571917" sldId="2147483665"/>
            <pc:sldLayoutMk cId="3403224829" sldId="2147483666"/>
          </pc:sldLayoutMkLst>
        </pc:sldLayoutChg>
        <pc:sldLayoutChg chg="add">
          <pc:chgData name="Pascalle Cup" userId="abbe84a0-611b-406e-b251-e8b4b71c069a" providerId="ADAL" clId="{FD7E98B9-9C38-40CC-B588-52B1689BF9A4}" dt="2023-03-10T14:55:22.314" v="58" actId="27028"/>
          <pc:sldLayoutMkLst>
            <pc:docMk/>
            <pc:sldMasterMk cId="737571917" sldId="2147483665"/>
            <pc:sldLayoutMk cId="788120473" sldId="2147483667"/>
          </pc:sldLayoutMkLst>
        </pc:sldLayoutChg>
      </pc:sldMasterChg>
      <pc:sldMasterChg chg="add addSldLayout">
        <pc:chgData name="Pascalle Cup" userId="abbe84a0-611b-406e-b251-e8b4b71c069a" providerId="ADAL" clId="{FD7E98B9-9C38-40CC-B588-52B1689BF9A4}" dt="2023-03-10T15:21:48.041" v="383" actId="27028"/>
        <pc:sldMasterMkLst>
          <pc:docMk/>
          <pc:sldMasterMk cId="240273491" sldId="2147483872"/>
        </pc:sldMasterMkLst>
        <pc:sldLayoutChg chg="add">
          <pc:chgData name="Pascalle Cup" userId="abbe84a0-611b-406e-b251-e8b4b71c069a" providerId="ADAL" clId="{FD7E98B9-9C38-40CC-B588-52B1689BF9A4}" dt="2023-03-10T15:21:48.041" v="383" actId="27028"/>
          <pc:sldLayoutMkLst>
            <pc:docMk/>
            <pc:sldMasterMk cId="240273491" sldId="2147483872"/>
            <pc:sldLayoutMk cId="3434108189" sldId="214748387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013272-48D2-485B-92AA-051CFD71A6A2}" type="datetimeFigureOut">
              <a:rPr lang="nl-NL" smtClean="0"/>
              <a:t>10-3-2023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BA5108-6165-4C33-B28E-98ACFE3F2DB8}" type="slidenum">
              <a:rPr lang="nl-NL" smtClean="0"/>
              <a:t>‹nr.›</a:t>
            </a:fld>
            <a:endParaRPr lang="nl-NL"/>
          </a:p>
        </p:txBody>
      </p:sp>
    </p:spTree>
    <p:extLst>
      <p:ext uri="{BB962C8B-B14F-4D97-AF65-F5344CB8AC3E}">
        <p14:creationId xmlns:p14="http://schemas.microsoft.com/office/powerpoint/2010/main" val="872681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8CD2393-3E02-4514-8C31-1160D9ECA82A}" type="slidenum">
              <a:rPr lang="nl-NL" smtClean="0"/>
              <a:t>2</a:t>
            </a:fld>
            <a:endParaRPr lang="nl-NL"/>
          </a:p>
        </p:txBody>
      </p:sp>
    </p:spTree>
    <p:extLst>
      <p:ext uri="{BB962C8B-B14F-4D97-AF65-F5344CB8AC3E}">
        <p14:creationId xmlns:p14="http://schemas.microsoft.com/office/powerpoint/2010/main" val="2887267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Studenten krijgen per groep een </a:t>
            </a:r>
            <a:r>
              <a:rPr lang="nl-NL" dirty="0" err="1"/>
              <a:t>werkvel</a:t>
            </a:r>
            <a:r>
              <a:rPr lang="nl-NL" dirty="0"/>
              <a:t> om de drie modellen te bespreken en zo te komen tot </a:t>
            </a:r>
            <a:r>
              <a:rPr lang="nl-NL" dirty="0" err="1"/>
              <a:t>adviexen</a:t>
            </a:r>
            <a:r>
              <a:rPr lang="nl-NL" dirty="0"/>
              <a:t> voor de langere termijn. </a:t>
            </a:r>
          </a:p>
        </p:txBody>
      </p:sp>
      <p:sp>
        <p:nvSpPr>
          <p:cNvPr id="4" name="Tijdelijke aanduiding voor dianummer 3"/>
          <p:cNvSpPr>
            <a:spLocks noGrp="1"/>
          </p:cNvSpPr>
          <p:nvPr>
            <p:ph type="sldNum" sz="quarter" idx="5"/>
          </p:nvPr>
        </p:nvSpPr>
        <p:spPr/>
        <p:txBody>
          <a:bodyPr/>
          <a:lstStyle/>
          <a:p>
            <a:fld id="{18BA5108-6165-4C33-B28E-98ACFE3F2DB8}" type="slidenum">
              <a:rPr lang="nl-NL" smtClean="0"/>
              <a:t>5</a:t>
            </a:fld>
            <a:endParaRPr lang="nl-NL"/>
          </a:p>
        </p:txBody>
      </p:sp>
    </p:spTree>
    <p:extLst>
      <p:ext uri="{BB962C8B-B14F-4D97-AF65-F5344CB8AC3E}">
        <p14:creationId xmlns:p14="http://schemas.microsoft.com/office/powerpoint/2010/main" val="3909420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6159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7 </a:t>
            </a:r>
            <a:r>
              <a:rPr lang="nl-NL" dirty="0" err="1"/>
              <a:t>PK’s</a:t>
            </a:r>
            <a:r>
              <a:rPr lang="nl-NL" dirty="0"/>
              <a:t> geven inzicht in de manier waarom je het bouwen van een community kunt vormgeven. </a:t>
            </a:r>
          </a:p>
          <a:p>
            <a:r>
              <a:rPr lang="nl-NL" dirty="0"/>
              <a:t>Niet alle punten zijn altijd vorm te geven….</a:t>
            </a:r>
          </a:p>
          <a:p>
            <a:endParaRPr lang="nl-NL" dirty="0"/>
          </a:p>
        </p:txBody>
      </p:sp>
      <p:sp>
        <p:nvSpPr>
          <p:cNvPr id="4" name="Tijdelijke aanduiding voor dianummer 3"/>
          <p:cNvSpPr>
            <a:spLocks noGrp="1"/>
          </p:cNvSpPr>
          <p:nvPr>
            <p:ph type="sldNum" sz="quarter" idx="5"/>
          </p:nvPr>
        </p:nvSpPr>
        <p:spPr/>
        <p:txBody>
          <a:bodyPr/>
          <a:lstStyle/>
          <a:p>
            <a:fld id="{80CD9B25-5126-4124-8E8A-22611371FAEC}" type="slidenum">
              <a:rPr lang="nl-NL" smtClean="0"/>
              <a:t>11</a:t>
            </a:fld>
            <a:endParaRPr lang="nl-NL"/>
          </a:p>
        </p:txBody>
      </p:sp>
    </p:spTree>
    <p:extLst>
      <p:ext uri="{BB962C8B-B14F-4D97-AF65-F5344CB8AC3E}">
        <p14:creationId xmlns:p14="http://schemas.microsoft.com/office/powerpoint/2010/main" val="944240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7F107D-BCB1-C84B-B2E1-888A4596C90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6436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7F107D-BCB1-C84B-B2E1-888A4596C90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1107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5E5C8F-E3EC-D336-35D1-5111C02192ED}"/>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6F1D7A32-133A-82DC-7A3A-47C942BAE2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F2AE205B-9258-0107-D4E2-5E4559E7DC51}"/>
              </a:ext>
            </a:extLst>
          </p:cNvPr>
          <p:cNvSpPr>
            <a:spLocks noGrp="1"/>
          </p:cNvSpPr>
          <p:nvPr>
            <p:ph type="dt" sz="half" idx="10"/>
          </p:nvPr>
        </p:nvSpPr>
        <p:spPr/>
        <p:txBody>
          <a:bodyPr/>
          <a:lstStyle/>
          <a:p>
            <a:fld id="{977A074F-5902-4F18-A134-7AC963861520}" type="datetimeFigureOut">
              <a:rPr lang="nl-NL" smtClean="0"/>
              <a:t>10-3-2023</a:t>
            </a:fld>
            <a:endParaRPr lang="nl-NL"/>
          </a:p>
        </p:txBody>
      </p:sp>
      <p:sp>
        <p:nvSpPr>
          <p:cNvPr id="5" name="Tijdelijke aanduiding voor voettekst 4">
            <a:extLst>
              <a:ext uri="{FF2B5EF4-FFF2-40B4-BE49-F238E27FC236}">
                <a16:creationId xmlns:a16="http://schemas.microsoft.com/office/drawing/2014/main" id="{CDB56E4B-BEB4-0087-278B-01FB9873F24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FDF1B78-9E71-2DB4-36CE-5A0AD68A8DB3}"/>
              </a:ext>
            </a:extLst>
          </p:cNvPr>
          <p:cNvSpPr>
            <a:spLocks noGrp="1"/>
          </p:cNvSpPr>
          <p:nvPr>
            <p:ph type="sldNum" sz="quarter" idx="12"/>
          </p:nvPr>
        </p:nvSpPr>
        <p:spPr/>
        <p:txBody>
          <a:bodyPr/>
          <a:lstStyle/>
          <a:p>
            <a:fld id="{399ECA20-A325-47E7-9639-BD6D1AE40215}" type="slidenum">
              <a:rPr lang="nl-NL" smtClean="0"/>
              <a:t>‹nr.›</a:t>
            </a:fld>
            <a:endParaRPr lang="nl-NL"/>
          </a:p>
        </p:txBody>
      </p:sp>
    </p:spTree>
    <p:extLst>
      <p:ext uri="{BB962C8B-B14F-4D97-AF65-F5344CB8AC3E}">
        <p14:creationId xmlns:p14="http://schemas.microsoft.com/office/powerpoint/2010/main" val="331384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1C7E7D-82B5-893C-DC1C-56157CA64A59}"/>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A84707BD-25DD-B834-10C3-73EF7CD37F7E}"/>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35D3308-70F5-32D9-6493-CA060AE9AFCB}"/>
              </a:ext>
            </a:extLst>
          </p:cNvPr>
          <p:cNvSpPr>
            <a:spLocks noGrp="1"/>
          </p:cNvSpPr>
          <p:nvPr>
            <p:ph type="dt" sz="half" idx="10"/>
          </p:nvPr>
        </p:nvSpPr>
        <p:spPr/>
        <p:txBody>
          <a:bodyPr/>
          <a:lstStyle/>
          <a:p>
            <a:fld id="{977A074F-5902-4F18-A134-7AC963861520}" type="datetimeFigureOut">
              <a:rPr lang="nl-NL" smtClean="0"/>
              <a:t>10-3-2023</a:t>
            </a:fld>
            <a:endParaRPr lang="nl-NL"/>
          </a:p>
        </p:txBody>
      </p:sp>
      <p:sp>
        <p:nvSpPr>
          <p:cNvPr id="5" name="Tijdelijke aanduiding voor voettekst 4">
            <a:extLst>
              <a:ext uri="{FF2B5EF4-FFF2-40B4-BE49-F238E27FC236}">
                <a16:creationId xmlns:a16="http://schemas.microsoft.com/office/drawing/2014/main" id="{6992C283-ADCC-B287-4234-BD243226198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5395428-62AC-1EDC-353C-BFDAFEB311AF}"/>
              </a:ext>
            </a:extLst>
          </p:cNvPr>
          <p:cNvSpPr>
            <a:spLocks noGrp="1"/>
          </p:cNvSpPr>
          <p:nvPr>
            <p:ph type="sldNum" sz="quarter" idx="12"/>
          </p:nvPr>
        </p:nvSpPr>
        <p:spPr/>
        <p:txBody>
          <a:bodyPr/>
          <a:lstStyle/>
          <a:p>
            <a:fld id="{399ECA20-A325-47E7-9639-BD6D1AE40215}" type="slidenum">
              <a:rPr lang="nl-NL" smtClean="0"/>
              <a:t>‹nr.›</a:t>
            </a:fld>
            <a:endParaRPr lang="nl-NL"/>
          </a:p>
        </p:txBody>
      </p:sp>
    </p:spTree>
    <p:extLst>
      <p:ext uri="{BB962C8B-B14F-4D97-AF65-F5344CB8AC3E}">
        <p14:creationId xmlns:p14="http://schemas.microsoft.com/office/powerpoint/2010/main" val="3351358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F427BA06-07A0-6CAC-80A3-980C7120A49D}"/>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2DA2B5C3-8251-E21F-20FE-3716F56934F5}"/>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917327C-9913-69B2-36BE-561954986E8D}"/>
              </a:ext>
            </a:extLst>
          </p:cNvPr>
          <p:cNvSpPr>
            <a:spLocks noGrp="1"/>
          </p:cNvSpPr>
          <p:nvPr>
            <p:ph type="dt" sz="half" idx="10"/>
          </p:nvPr>
        </p:nvSpPr>
        <p:spPr/>
        <p:txBody>
          <a:bodyPr/>
          <a:lstStyle/>
          <a:p>
            <a:fld id="{977A074F-5902-4F18-A134-7AC963861520}" type="datetimeFigureOut">
              <a:rPr lang="nl-NL" smtClean="0"/>
              <a:t>10-3-2023</a:t>
            </a:fld>
            <a:endParaRPr lang="nl-NL"/>
          </a:p>
        </p:txBody>
      </p:sp>
      <p:sp>
        <p:nvSpPr>
          <p:cNvPr id="5" name="Tijdelijke aanduiding voor voettekst 4">
            <a:extLst>
              <a:ext uri="{FF2B5EF4-FFF2-40B4-BE49-F238E27FC236}">
                <a16:creationId xmlns:a16="http://schemas.microsoft.com/office/drawing/2014/main" id="{792345B9-4183-C49C-4DD6-4DABD834F19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8271CCC-8734-8148-7E66-0A9A31E2DBED}"/>
              </a:ext>
            </a:extLst>
          </p:cNvPr>
          <p:cNvSpPr>
            <a:spLocks noGrp="1"/>
          </p:cNvSpPr>
          <p:nvPr>
            <p:ph type="sldNum" sz="quarter" idx="12"/>
          </p:nvPr>
        </p:nvSpPr>
        <p:spPr/>
        <p:txBody>
          <a:bodyPr/>
          <a:lstStyle/>
          <a:p>
            <a:fld id="{399ECA20-A325-47E7-9639-BD6D1AE40215}" type="slidenum">
              <a:rPr lang="nl-NL" smtClean="0"/>
              <a:t>‹nr.›</a:t>
            </a:fld>
            <a:endParaRPr lang="nl-NL"/>
          </a:p>
        </p:txBody>
      </p:sp>
    </p:spTree>
    <p:extLst>
      <p:ext uri="{BB962C8B-B14F-4D97-AF65-F5344CB8AC3E}">
        <p14:creationId xmlns:p14="http://schemas.microsoft.com/office/powerpoint/2010/main" val="2863837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Klikken om de titelstijl van het model te bewerken</a:t>
            </a:r>
          </a:p>
        </p:txBody>
      </p:sp>
      <p:sp>
        <p:nvSpPr>
          <p:cNvPr id="3" name="Tijdelijke aanduiding voor inhoud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8B0311D3-5450-2340-8D08-C45E1C7DC822}" type="datetimeFigureOut">
              <a:rPr lang="nl-NL" smtClean="0"/>
              <a:t>10-3-2023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FB9FD28-4635-F541-9AFB-B41201C2B100}" type="slidenum">
              <a:rPr lang="nl-NL" smtClean="0"/>
              <a:t>‹nr.›</a:t>
            </a:fld>
            <a:endParaRPr lang="nl-NL"/>
          </a:p>
        </p:txBody>
      </p:sp>
    </p:spTree>
    <p:extLst>
      <p:ext uri="{BB962C8B-B14F-4D97-AF65-F5344CB8AC3E}">
        <p14:creationId xmlns:p14="http://schemas.microsoft.com/office/powerpoint/2010/main" val="1680615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10-3-2023</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9202741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B9E8D4D1-00C4-4E8E-99A5-8D1DF5379DBE}" type="datetimeFigureOut">
              <a:rPr lang="nl-NL" smtClean="0"/>
              <a:t>10-3-2023</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3849362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el en object" type="obj">
  <p:cSld name="Titel en object">
    <p:spTree>
      <p:nvGrpSpPr>
        <p:cNvPr id="1" name="Shape 22"/>
        <p:cNvGrpSpPr/>
        <p:nvPr/>
      </p:nvGrpSpPr>
      <p:grpSpPr>
        <a:xfrm>
          <a:off x="0" y="0"/>
          <a:ext cx="0" cy="0"/>
          <a:chOff x="0" y="0"/>
          <a:chExt cx="0" cy="0"/>
        </a:xfrm>
      </p:grpSpPr>
      <p:sp>
        <p:nvSpPr>
          <p:cNvPr id="23" name="Google Shape;23;p11"/>
          <p:cNvSpPr txBox="1">
            <a:spLocks noGrp="1"/>
          </p:cNvSpPr>
          <p:nvPr>
            <p:ph type="title"/>
          </p:nvPr>
        </p:nvSpPr>
        <p:spPr>
          <a:xfrm>
            <a:off x="2639616" y="332656"/>
            <a:ext cx="8860565" cy="64807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1"/>
              </a:buClr>
              <a:buSzPts val="2800"/>
              <a:buFont typeface="Arial"/>
              <a:buNone/>
              <a:defRPr sz="2800" b="1">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11"/>
          <p:cNvSpPr txBox="1">
            <a:spLocks noGrp="1"/>
          </p:cNvSpPr>
          <p:nvPr>
            <p:ph type="body" idx="1"/>
          </p:nvPr>
        </p:nvSpPr>
        <p:spPr>
          <a:xfrm>
            <a:off x="2735627" y="1196753"/>
            <a:ext cx="8846773" cy="4929411"/>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atin typeface="Arial"/>
                <a:ea typeface="Arial"/>
                <a:cs typeface="Arial"/>
                <a:sym typeface="Arial"/>
              </a:defRPr>
            </a:lvl1pPr>
            <a:lvl2pPr marL="914400" lvl="1" indent="-381000" algn="l">
              <a:spcBef>
                <a:spcPts val="480"/>
              </a:spcBef>
              <a:spcAft>
                <a:spcPts val="0"/>
              </a:spcAft>
              <a:buClr>
                <a:schemeClr val="dk1"/>
              </a:buClr>
              <a:buSzPts val="2400"/>
              <a:buChar char="–"/>
              <a:defRPr sz="2400">
                <a:latin typeface="Arial"/>
                <a:ea typeface="Arial"/>
                <a:cs typeface="Arial"/>
                <a:sym typeface="Arial"/>
              </a:defRPr>
            </a:lvl2pPr>
            <a:lvl3pPr marL="1371600" lvl="2" indent="-355600" algn="l">
              <a:spcBef>
                <a:spcPts val="400"/>
              </a:spcBef>
              <a:spcAft>
                <a:spcPts val="0"/>
              </a:spcAft>
              <a:buClr>
                <a:schemeClr val="dk1"/>
              </a:buClr>
              <a:buSzPts val="2000"/>
              <a:buChar char="•"/>
              <a:defRPr sz="2000">
                <a:latin typeface="Arial"/>
                <a:ea typeface="Arial"/>
                <a:cs typeface="Arial"/>
                <a:sym typeface="Arial"/>
              </a:defRPr>
            </a:lvl3pPr>
            <a:lvl4pPr marL="1828800" lvl="3" indent="-342900" algn="l">
              <a:spcBef>
                <a:spcPts val="360"/>
              </a:spcBef>
              <a:spcAft>
                <a:spcPts val="0"/>
              </a:spcAft>
              <a:buClr>
                <a:schemeClr val="dk1"/>
              </a:buClr>
              <a:buSzPts val="1800"/>
              <a:buChar char="–"/>
              <a:defRPr sz="1800">
                <a:latin typeface="Arial"/>
                <a:ea typeface="Arial"/>
                <a:cs typeface="Arial"/>
                <a:sym typeface="Arial"/>
              </a:defRPr>
            </a:lvl4pPr>
            <a:lvl5pPr marL="2286000" lvl="4" indent="-342900" algn="l">
              <a:spcBef>
                <a:spcPts val="360"/>
              </a:spcBef>
              <a:spcAft>
                <a:spcPts val="0"/>
              </a:spcAft>
              <a:buClr>
                <a:schemeClr val="dk1"/>
              </a:buClr>
              <a:buSzPts val="1800"/>
              <a:buChar char="»"/>
              <a:defRPr sz="18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 name="Google Shape;25;p1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88888"/>
                </a:solidFill>
                <a:latin typeface="Arial"/>
                <a:ea typeface="Arial"/>
                <a:cs typeface="Arial"/>
                <a:sym typeface="Arial"/>
              </a:defRPr>
            </a:lvl1pPr>
            <a:lvl2pPr marL="0" lvl="1" indent="0" algn="r">
              <a:spcBef>
                <a:spcPts val="0"/>
              </a:spcBef>
              <a:buNone/>
              <a:defRPr sz="1200" b="0" i="0" u="none" strike="noStrike" cap="none">
                <a:solidFill>
                  <a:srgbClr val="888888"/>
                </a:solidFill>
                <a:latin typeface="Arial"/>
                <a:ea typeface="Arial"/>
                <a:cs typeface="Arial"/>
                <a:sym typeface="Arial"/>
              </a:defRPr>
            </a:lvl2pPr>
            <a:lvl3pPr marL="0" lvl="2" indent="0" algn="r">
              <a:spcBef>
                <a:spcPts val="0"/>
              </a:spcBef>
              <a:buNone/>
              <a:defRPr sz="1200" b="0" i="0" u="none" strike="noStrike" cap="none">
                <a:solidFill>
                  <a:srgbClr val="888888"/>
                </a:solidFill>
                <a:latin typeface="Arial"/>
                <a:ea typeface="Arial"/>
                <a:cs typeface="Arial"/>
                <a:sym typeface="Arial"/>
              </a:defRPr>
            </a:lvl3pPr>
            <a:lvl4pPr marL="0" lvl="3" indent="0" algn="r">
              <a:spcBef>
                <a:spcPts val="0"/>
              </a:spcBef>
              <a:buNone/>
              <a:defRPr sz="1200" b="0" i="0" u="none" strike="noStrike" cap="none">
                <a:solidFill>
                  <a:srgbClr val="888888"/>
                </a:solidFill>
                <a:latin typeface="Arial"/>
                <a:ea typeface="Arial"/>
                <a:cs typeface="Arial"/>
                <a:sym typeface="Arial"/>
              </a:defRPr>
            </a:lvl4pPr>
            <a:lvl5pPr marL="0" lvl="4" indent="0" algn="r">
              <a:spcBef>
                <a:spcPts val="0"/>
              </a:spcBef>
              <a:buNone/>
              <a:defRPr sz="1200" b="0" i="0" u="none" strike="noStrike" cap="none">
                <a:solidFill>
                  <a:srgbClr val="888888"/>
                </a:solidFill>
                <a:latin typeface="Arial"/>
                <a:ea typeface="Arial"/>
                <a:cs typeface="Arial"/>
                <a:sym typeface="Arial"/>
              </a:defRPr>
            </a:lvl5pPr>
            <a:lvl6pPr marL="0" lvl="5" indent="0" algn="r">
              <a:spcBef>
                <a:spcPts val="0"/>
              </a:spcBef>
              <a:buNone/>
              <a:defRPr sz="1200" b="0" i="0" u="none" strike="noStrike" cap="none">
                <a:solidFill>
                  <a:srgbClr val="888888"/>
                </a:solidFill>
                <a:latin typeface="Arial"/>
                <a:ea typeface="Arial"/>
                <a:cs typeface="Arial"/>
                <a:sym typeface="Arial"/>
              </a:defRPr>
            </a:lvl6pPr>
            <a:lvl7pPr marL="0" lvl="6" indent="0" algn="r">
              <a:spcBef>
                <a:spcPts val="0"/>
              </a:spcBef>
              <a:buNone/>
              <a:defRPr sz="1200" b="0" i="0" u="none" strike="noStrike" cap="none">
                <a:solidFill>
                  <a:srgbClr val="888888"/>
                </a:solidFill>
                <a:latin typeface="Arial"/>
                <a:ea typeface="Arial"/>
                <a:cs typeface="Arial"/>
                <a:sym typeface="Arial"/>
              </a:defRPr>
            </a:lvl7pPr>
            <a:lvl8pPr marL="0" lvl="7" indent="0" algn="r">
              <a:spcBef>
                <a:spcPts val="0"/>
              </a:spcBef>
              <a:buNone/>
              <a:defRPr sz="1200" b="0" i="0" u="none" strike="noStrike" cap="none">
                <a:solidFill>
                  <a:srgbClr val="888888"/>
                </a:solidFill>
                <a:latin typeface="Arial"/>
                <a:ea typeface="Arial"/>
                <a:cs typeface="Arial"/>
                <a:sym typeface="Arial"/>
              </a:defRPr>
            </a:lvl8pPr>
            <a:lvl9pPr marL="0" lvl="8" indent="0" algn="r">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NL"/>
              <a:t>‹nr.›</a:t>
            </a:fld>
            <a:endParaRPr/>
          </a:p>
        </p:txBody>
      </p:sp>
    </p:spTree>
    <p:extLst>
      <p:ext uri="{BB962C8B-B14F-4D97-AF65-F5344CB8AC3E}">
        <p14:creationId xmlns:p14="http://schemas.microsoft.com/office/powerpoint/2010/main" val="2462756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Leeg" type="blank">
  <p:cSld name="Leeg">
    <p:spTree>
      <p:nvGrpSpPr>
        <p:cNvPr id="1" name="Shape 50"/>
        <p:cNvGrpSpPr/>
        <p:nvPr/>
      </p:nvGrpSpPr>
      <p:grpSpPr>
        <a:xfrm>
          <a:off x="0" y="0"/>
          <a:ext cx="0" cy="0"/>
          <a:chOff x="0" y="0"/>
          <a:chExt cx="0" cy="0"/>
        </a:xfrm>
      </p:grpSpPr>
      <p:sp>
        <p:nvSpPr>
          <p:cNvPr id="51" name="Google Shape;51;p1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88888"/>
                </a:solidFill>
                <a:latin typeface="Arial"/>
                <a:ea typeface="Arial"/>
                <a:cs typeface="Arial"/>
                <a:sym typeface="Arial"/>
              </a:defRPr>
            </a:lvl1pPr>
            <a:lvl2pPr marL="0" lvl="1" indent="0" algn="r">
              <a:spcBef>
                <a:spcPts val="0"/>
              </a:spcBef>
              <a:buNone/>
              <a:defRPr sz="1200" b="0" i="0" u="none" strike="noStrike" cap="none">
                <a:solidFill>
                  <a:srgbClr val="888888"/>
                </a:solidFill>
                <a:latin typeface="Arial"/>
                <a:ea typeface="Arial"/>
                <a:cs typeface="Arial"/>
                <a:sym typeface="Arial"/>
              </a:defRPr>
            </a:lvl2pPr>
            <a:lvl3pPr marL="0" lvl="2" indent="0" algn="r">
              <a:spcBef>
                <a:spcPts val="0"/>
              </a:spcBef>
              <a:buNone/>
              <a:defRPr sz="1200" b="0" i="0" u="none" strike="noStrike" cap="none">
                <a:solidFill>
                  <a:srgbClr val="888888"/>
                </a:solidFill>
                <a:latin typeface="Arial"/>
                <a:ea typeface="Arial"/>
                <a:cs typeface="Arial"/>
                <a:sym typeface="Arial"/>
              </a:defRPr>
            </a:lvl3pPr>
            <a:lvl4pPr marL="0" lvl="3" indent="0" algn="r">
              <a:spcBef>
                <a:spcPts val="0"/>
              </a:spcBef>
              <a:buNone/>
              <a:defRPr sz="1200" b="0" i="0" u="none" strike="noStrike" cap="none">
                <a:solidFill>
                  <a:srgbClr val="888888"/>
                </a:solidFill>
                <a:latin typeface="Arial"/>
                <a:ea typeface="Arial"/>
                <a:cs typeface="Arial"/>
                <a:sym typeface="Arial"/>
              </a:defRPr>
            </a:lvl4pPr>
            <a:lvl5pPr marL="0" lvl="4" indent="0" algn="r">
              <a:spcBef>
                <a:spcPts val="0"/>
              </a:spcBef>
              <a:buNone/>
              <a:defRPr sz="1200" b="0" i="0" u="none" strike="noStrike" cap="none">
                <a:solidFill>
                  <a:srgbClr val="888888"/>
                </a:solidFill>
                <a:latin typeface="Arial"/>
                <a:ea typeface="Arial"/>
                <a:cs typeface="Arial"/>
                <a:sym typeface="Arial"/>
              </a:defRPr>
            </a:lvl5pPr>
            <a:lvl6pPr marL="0" lvl="5" indent="0" algn="r">
              <a:spcBef>
                <a:spcPts val="0"/>
              </a:spcBef>
              <a:buNone/>
              <a:defRPr sz="1200" b="0" i="0" u="none" strike="noStrike" cap="none">
                <a:solidFill>
                  <a:srgbClr val="888888"/>
                </a:solidFill>
                <a:latin typeface="Arial"/>
                <a:ea typeface="Arial"/>
                <a:cs typeface="Arial"/>
                <a:sym typeface="Arial"/>
              </a:defRPr>
            </a:lvl6pPr>
            <a:lvl7pPr marL="0" lvl="6" indent="0" algn="r">
              <a:spcBef>
                <a:spcPts val="0"/>
              </a:spcBef>
              <a:buNone/>
              <a:defRPr sz="1200" b="0" i="0" u="none" strike="noStrike" cap="none">
                <a:solidFill>
                  <a:srgbClr val="888888"/>
                </a:solidFill>
                <a:latin typeface="Arial"/>
                <a:ea typeface="Arial"/>
                <a:cs typeface="Arial"/>
                <a:sym typeface="Arial"/>
              </a:defRPr>
            </a:lvl7pPr>
            <a:lvl8pPr marL="0" lvl="7" indent="0" algn="r">
              <a:spcBef>
                <a:spcPts val="0"/>
              </a:spcBef>
              <a:buNone/>
              <a:defRPr sz="1200" b="0" i="0" u="none" strike="noStrike" cap="none">
                <a:solidFill>
                  <a:srgbClr val="888888"/>
                </a:solidFill>
                <a:latin typeface="Arial"/>
                <a:ea typeface="Arial"/>
                <a:cs typeface="Arial"/>
                <a:sym typeface="Arial"/>
              </a:defRPr>
            </a:lvl8pPr>
            <a:lvl9pPr marL="0" lvl="8" indent="0" algn="r">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NL"/>
              <a:t>‹nr.›</a:t>
            </a:fld>
            <a:endParaRPr/>
          </a:p>
        </p:txBody>
      </p:sp>
    </p:spTree>
    <p:extLst>
      <p:ext uri="{BB962C8B-B14F-4D97-AF65-F5344CB8AC3E}">
        <p14:creationId xmlns:p14="http://schemas.microsoft.com/office/powerpoint/2010/main" val="21476892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F0CAD2-BB60-2241-B82E-CDB720EC5D3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AEE0D8A-4A58-4249-B71E-432432C77C33}"/>
              </a:ext>
            </a:extLst>
          </p:cNvPr>
          <p:cNvSpPr>
            <a:spLocks noGrp="1"/>
          </p:cNvSpPr>
          <p:nvPr>
            <p:ph idx="1"/>
          </p:nvPr>
        </p:nvSpPr>
        <p:spPr/>
        <p:txBody>
          <a:bodyPr/>
          <a:lstStyle/>
          <a:p>
            <a:r>
              <a:rPr lang="nl-NL"/>
              <a:t>Tekststijl van het model bewerken
Tweede niveau
Derde niveau
Vierde niveau
Vijfde niveau</a:t>
            </a:r>
          </a:p>
        </p:txBody>
      </p:sp>
      <p:sp>
        <p:nvSpPr>
          <p:cNvPr id="4" name="Tijdelijke aanduiding voor datum 3">
            <a:extLst>
              <a:ext uri="{FF2B5EF4-FFF2-40B4-BE49-F238E27FC236}">
                <a16:creationId xmlns:a16="http://schemas.microsoft.com/office/drawing/2014/main" id="{8B21DD78-70AE-8242-B45C-A320C92B8B7F}"/>
              </a:ext>
            </a:extLst>
          </p:cNvPr>
          <p:cNvSpPr>
            <a:spLocks noGrp="1"/>
          </p:cNvSpPr>
          <p:nvPr>
            <p:ph type="dt" sz="half" idx="10"/>
          </p:nvPr>
        </p:nvSpPr>
        <p:spPr>
          <a:xfrm>
            <a:off x="838200" y="6356350"/>
            <a:ext cx="2743200" cy="365125"/>
          </a:xfrm>
          <a:prstGeom prst="rect">
            <a:avLst/>
          </a:prstGeom>
        </p:spPr>
        <p:txBody>
          <a:bodyPr/>
          <a:lstStyle/>
          <a:p>
            <a:fld id="{1D9EBEF6-9430-5040-807C-7DDB073BFCB9}" type="datetime1">
              <a:rPr lang="nl-NL" smtClean="0"/>
              <a:t>10-3-2023</a:t>
            </a:fld>
            <a:endParaRPr lang="nl-NL"/>
          </a:p>
        </p:txBody>
      </p:sp>
      <p:sp>
        <p:nvSpPr>
          <p:cNvPr id="5" name="Tijdelijke aanduiding voor voettekst 4">
            <a:extLst>
              <a:ext uri="{FF2B5EF4-FFF2-40B4-BE49-F238E27FC236}">
                <a16:creationId xmlns:a16="http://schemas.microsoft.com/office/drawing/2014/main" id="{0B244624-CBCF-624E-AEAB-6B3A1A3BB71B}"/>
              </a:ext>
            </a:extLst>
          </p:cNvPr>
          <p:cNvSpPr>
            <a:spLocks noGrp="1"/>
          </p:cNvSpPr>
          <p:nvPr>
            <p:ph type="ftr" sz="quarter" idx="11"/>
          </p:nvPr>
        </p:nvSpPr>
        <p:spPr>
          <a:xfrm>
            <a:off x="7272000" y="6300000"/>
            <a:ext cx="4114800" cy="365125"/>
          </a:xfrm>
        </p:spPr>
        <p:txBody>
          <a:bodyPr/>
          <a:lstStyle/>
          <a:p>
            <a:r>
              <a:rPr lang="nl-NL"/>
              <a:t>Training Community Building </a:t>
            </a:r>
          </a:p>
        </p:txBody>
      </p:sp>
      <p:sp>
        <p:nvSpPr>
          <p:cNvPr id="6" name="Tijdelijke aanduiding voor dianummer 5">
            <a:extLst>
              <a:ext uri="{FF2B5EF4-FFF2-40B4-BE49-F238E27FC236}">
                <a16:creationId xmlns:a16="http://schemas.microsoft.com/office/drawing/2014/main" id="{AC7F1FDB-71F0-E54E-9B37-E28F57E1FD35}"/>
              </a:ext>
            </a:extLst>
          </p:cNvPr>
          <p:cNvSpPr>
            <a:spLocks noGrp="1"/>
          </p:cNvSpPr>
          <p:nvPr>
            <p:ph type="sldNum" sz="quarter" idx="12"/>
          </p:nvPr>
        </p:nvSpPr>
        <p:spPr>
          <a:xfrm>
            <a:off x="4724400" y="6300000"/>
            <a:ext cx="2743200" cy="365125"/>
          </a:xfrm>
        </p:spPr>
        <p:txBody>
          <a:bodyPr/>
          <a:lstStyle/>
          <a:p>
            <a:fld id="{5324ADDB-2A97-D746-9DEB-128330BC2F3C}" type="slidenum">
              <a:rPr lang="nl-NL" smtClean="0"/>
              <a:t>‹nr.›</a:t>
            </a:fld>
            <a:endParaRPr lang="nl-NL"/>
          </a:p>
        </p:txBody>
      </p:sp>
    </p:spTree>
    <p:extLst>
      <p:ext uri="{BB962C8B-B14F-4D97-AF65-F5344CB8AC3E}">
        <p14:creationId xmlns:p14="http://schemas.microsoft.com/office/powerpoint/2010/main" val="34032248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B5519609-A656-A340-8BA3-1399CF83C80D}"/>
              </a:ext>
            </a:extLst>
          </p:cNvPr>
          <p:cNvSpPr>
            <a:spLocks noGrp="1"/>
          </p:cNvSpPr>
          <p:nvPr>
            <p:ph type="dt" sz="half" idx="10"/>
          </p:nvPr>
        </p:nvSpPr>
        <p:spPr>
          <a:xfrm>
            <a:off x="838200" y="6356350"/>
            <a:ext cx="2743200" cy="365125"/>
          </a:xfrm>
          <a:prstGeom prst="rect">
            <a:avLst/>
          </a:prstGeom>
        </p:spPr>
        <p:txBody>
          <a:bodyPr/>
          <a:lstStyle/>
          <a:p>
            <a:fld id="{10B40DA0-EEF3-1840-A770-676E01ACA861}" type="datetime1">
              <a:rPr lang="nl-NL" smtClean="0"/>
              <a:t>10-3-2023</a:t>
            </a:fld>
            <a:endParaRPr lang="nl-NL"/>
          </a:p>
        </p:txBody>
      </p:sp>
      <p:sp>
        <p:nvSpPr>
          <p:cNvPr id="3" name="Tijdelijke aanduiding voor voettekst 2">
            <a:extLst>
              <a:ext uri="{FF2B5EF4-FFF2-40B4-BE49-F238E27FC236}">
                <a16:creationId xmlns:a16="http://schemas.microsoft.com/office/drawing/2014/main" id="{94757964-C06A-5141-9978-90A7D277480F}"/>
              </a:ext>
            </a:extLst>
          </p:cNvPr>
          <p:cNvSpPr>
            <a:spLocks noGrp="1"/>
          </p:cNvSpPr>
          <p:nvPr>
            <p:ph type="ftr" sz="quarter" idx="11"/>
          </p:nvPr>
        </p:nvSpPr>
        <p:spPr/>
        <p:txBody>
          <a:bodyPr/>
          <a:lstStyle/>
          <a:p>
            <a:r>
              <a:rPr lang="nl-NL"/>
              <a:t>Training Community Building </a:t>
            </a:r>
          </a:p>
        </p:txBody>
      </p:sp>
      <p:sp>
        <p:nvSpPr>
          <p:cNvPr id="4" name="Tijdelijke aanduiding voor dianummer 3">
            <a:extLst>
              <a:ext uri="{FF2B5EF4-FFF2-40B4-BE49-F238E27FC236}">
                <a16:creationId xmlns:a16="http://schemas.microsoft.com/office/drawing/2014/main" id="{3BF6454C-DB76-8142-8B2E-5E63D1E30FB7}"/>
              </a:ext>
            </a:extLst>
          </p:cNvPr>
          <p:cNvSpPr>
            <a:spLocks noGrp="1"/>
          </p:cNvSpPr>
          <p:nvPr>
            <p:ph type="sldNum" sz="quarter" idx="12"/>
          </p:nvPr>
        </p:nvSpPr>
        <p:spPr/>
        <p:txBody>
          <a:bodyPr/>
          <a:lstStyle/>
          <a:p>
            <a:fld id="{5324ADDB-2A97-D746-9DEB-128330BC2F3C}" type="slidenum">
              <a:rPr lang="nl-NL" smtClean="0"/>
              <a:t>‹nr.›</a:t>
            </a:fld>
            <a:endParaRPr lang="nl-NL"/>
          </a:p>
        </p:txBody>
      </p:sp>
    </p:spTree>
    <p:extLst>
      <p:ext uri="{BB962C8B-B14F-4D97-AF65-F5344CB8AC3E}">
        <p14:creationId xmlns:p14="http://schemas.microsoft.com/office/powerpoint/2010/main" val="7881204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5415F2-673F-4E6A-B003-DF234C766453}" type="datetimeFigureOut">
              <a:rPr lang="nl-NL" smtClean="0"/>
              <a:t>10-3-2023</a:t>
            </a:fld>
            <a:endParaRPr lang="nl-NL"/>
          </a:p>
        </p:txBody>
      </p:sp>
      <p:sp>
        <p:nvSpPr>
          <p:cNvPr id="3" name="Footer Placeholder 2"/>
          <p:cNvSpPr>
            <a:spLocks noGrp="1"/>
          </p:cNvSpPr>
          <p:nvPr>
            <p:ph type="ftr" sz="quarter" idx="11"/>
          </p:nvPr>
        </p:nvSpPr>
        <p:spPr>
          <a:xfrm>
            <a:off x="804672" y="6227064"/>
            <a:ext cx="10588752" cy="320040"/>
          </a:xfrm>
        </p:spPr>
        <p:txBody>
          <a:bodyPr/>
          <a:lstStyle/>
          <a:p>
            <a:endParaRPr lang="nl-NL"/>
          </a:p>
        </p:txBody>
      </p:sp>
      <p:sp>
        <p:nvSpPr>
          <p:cNvPr id="4" name="Slide Number Placeholder 3"/>
          <p:cNvSpPr>
            <a:spLocks noGrp="1"/>
          </p:cNvSpPr>
          <p:nvPr>
            <p:ph type="sldNum" sz="quarter" idx="12"/>
          </p:nvPr>
        </p:nvSpPr>
        <p:spPr>
          <a:xfrm>
            <a:off x="10469880" y="320040"/>
            <a:ext cx="914400" cy="320040"/>
          </a:xfrm>
        </p:spPr>
        <p:txBody>
          <a:bodyPr/>
          <a:lstStyle/>
          <a:p>
            <a:fld id="{8208A993-688C-4E02-ADA5-BC0201D7F9C1}" type="slidenum">
              <a:rPr lang="nl-NL" smtClean="0"/>
              <a:t>‹nr.›</a:t>
            </a:fld>
            <a:endParaRPr lang="nl-NL"/>
          </a:p>
        </p:txBody>
      </p:sp>
    </p:spTree>
    <p:extLst>
      <p:ext uri="{BB962C8B-B14F-4D97-AF65-F5344CB8AC3E}">
        <p14:creationId xmlns:p14="http://schemas.microsoft.com/office/powerpoint/2010/main" val="3434108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B4F3E1-336D-A596-3242-E9A4A5640FD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4C5DAF5-1B07-F933-DB2D-C16784FC8C1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1428003-EE04-7CB4-0BDD-707FD4866CE3}"/>
              </a:ext>
            </a:extLst>
          </p:cNvPr>
          <p:cNvSpPr>
            <a:spLocks noGrp="1"/>
          </p:cNvSpPr>
          <p:nvPr>
            <p:ph type="dt" sz="half" idx="10"/>
          </p:nvPr>
        </p:nvSpPr>
        <p:spPr/>
        <p:txBody>
          <a:bodyPr/>
          <a:lstStyle/>
          <a:p>
            <a:fld id="{977A074F-5902-4F18-A134-7AC963861520}" type="datetimeFigureOut">
              <a:rPr lang="nl-NL" smtClean="0"/>
              <a:t>10-3-2023</a:t>
            </a:fld>
            <a:endParaRPr lang="nl-NL"/>
          </a:p>
        </p:txBody>
      </p:sp>
      <p:sp>
        <p:nvSpPr>
          <p:cNvPr id="5" name="Tijdelijke aanduiding voor voettekst 4">
            <a:extLst>
              <a:ext uri="{FF2B5EF4-FFF2-40B4-BE49-F238E27FC236}">
                <a16:creationId xmlns:a16="http://schemas.microsoft.com/office/drawing/2014/main" id="{EB263965-4512-2B3E-1267-B519579EB12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59F6911-4BE9-2BBF-013D-B91E7CD95CE9}"/>
              </a:ext>
            </a:extLst>
          </p:cNvPr>
          <p:cNvSpPr>
            <a:spLocks noGrp="1"/>
          </p:cNvSpPr>
          <p:nvPr>
            <p:ph type="sldNum" sz="quarter" idx="12"/>
          </p:nvPr>
        </p:nvSpPr>
        <p:spPr/>
        <p:txBody>
          <a:bodyPr/>
          <a:lstStyle/>
          <a:p>
            <a:fld id="{399ECA20-A325-47E7-9639-BD6D1AE40215}" type="slidenum">
              <a:rPr lang="nl-NL" smtClean="0"/>
              <a:t>‹nr.›</a:t>
            </a:fld>
            <a:endParaRPr lang="nl-NL"/>
          </a:p>
        </p:txBody>
      </p:sp>
    </p:spTree>
    <p:extLst>
      <p:ext uri="{BB962C8B-B14F-4D97-AF65-F5344CB8AC3E}">
        <p14:creationId xmlns:p14="http://schemas.microsoft.com/office/powerpoint/2010/main" val="1064455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42F05E-A2EB-FBD8-3686-EB1BF5582B0E}"/>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23B6580A-F888-5C02-DCAD-16EA0699C1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ED3D6324-6D11-DD86-0C2F-159B1C9402EB}"/>
              </a:ext>
            </a:extLst>
          </p:cNvPr>
          <p:cNvSpPr>
            <a:spLocks noGrp="1"/>
          </p:cNvSpPr>
          <p:nvPr>
            <p:ph type="dt" sz="half" idx="10"/>
          </p:nvPr>
        </p:nvSpPr>
        <p:spPr/>
        <p:txBody>
          <a:bodyPr/>
          <a:lstStyle/>
          <a:p>
            <a:fld id="{977A074F-5902-4F18-A134-7AC963861520}" type="datetimeFigureOut">
              <a:rPr lang="nl-NL" smtClean="0"/>
              <a:t>10-3-2023</a:t>
            </a:fld>
            <a:endParaRPr lang="nl-NL"/>
          </a:p>
        </p:txBody>
      </p:sp>
      <p:sp>
        <p:nvSpPr>
          <p:cNvPr id="5" name="Tijdelijke aanduiding voor voettekst 4">
            <a:extLst>
              <a:ext uri="{FF2B5EF4-FFF2-40B4-BE49-F238E27FC236}">
                <a16:creationId xmlns:a16="http://schemas.microsoft.com/office/drawing/2014/main" id="{432ABE3C-53B6-0323-C550-AA5B3781F82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8087428-86E0-3AA8-8150-B9030FA58DC5}"/>
              </a:ext>
            </a:extLst>
          </p:cNvPr>
          <p:cNvSpPr>
            <a:spLocks noGrp="1"/>
          </p:cNvSpPr>
          <p:nvPr>
            <p:ph type="sldNum" sz="quarter" idx="12"/>
          </p:nvPr>
        </p:nvSpPr>
        <p:spPr/>
        <p:txBody>
          <a:bodyPr/>
          <a:lstStyle/>
          <a:p>
            <a:fld id="{399ECA20-A325-47E7-9639-BD6D1AE40215}" type="slidenum">
              <a:rPr lang="nl-NL" smtClean="0"/>
              <a:t>‹nr.›</a:t>
            </a:fld>
            <a:endParaRPr lang="nl-NL"/>
          </a:p>
        </p:txBody>
      </p:sp>
    </p:spTree>
    <p:extLst>
      <p:ext uri="{BB962C8B-B14F-4D97-AF65-F5344CB8AC3E}">
        <p14:creationId xmlns:p14="http://schemas.microsoft.com/office/powerpoint/2010/main" val="805034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8B8B51-3F51-6BAB-62A8-8AA08F6DA37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6643BE2-F346-0471-2A05-2D785E68D0E3}"/>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8D5FDBB0-CCFF-C02B-81AD-85D4498F97E4}"/>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A2908436-6E25-8891-9517-277741C95EFB}"/>
              </a:ext>
            </a:extLst>
          </p:cNvPr>
          <p:cNvSpPr>
            <a:spLocks noGrp="1"/>
          </p:cNvSpPr>
          <p:nvPr>
            <p:ph type="dt" sz="half" idx="10"/>
          </p:nvPr>
        </p:nvSpPr>
        <p:spPr/>
        <p:txBody>
          <a:bodyPr/>
          <a:lstStyle/>
          <a:p>
            <a:fld id="{977A074F-5902-4F18-A134-7AC963861520}" type="datetimeFigureOut">
              <a:rPr lang="nl-NL" smtClean="0"/>
              <a:t>10-3-2023</a:t>
            </a:fld>
            <a:endParaRPr lang="nl-NL"/>
          </a:p>
        </p:txBody>
      </p:sp>
      <p:sp>
        <p:nvSpPr>
          <p:cNvPr id="6" name="Tijdelijke aanduiding voor voettekst 5">
            <a:extLst>
              <a:ext uri="{FF2B5EF4-FFF2-40B4-BE49-F238E27FC236}">
                <a16:creationId xmlns:a16="http://schemas.microsoft.com/office/drawing/2014/main" id="{3477E109-B80A-B089-1A15-23450DAE6EB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AD92919-CCE6-468A-BBFB-2534A86FFC3E}"/>
              </a:ext>
            </a:extLst>
          </p:cNvPr>
          <p:cNvSpPr>
            <a:spLocks noGrp="1"/>
          </p:cNvSpPr>
          <p:nvPr>
            <p:ph type="sldNum" sz="quarter" idx="12"/>
          </p:nvPr>
        </p:nvSpPr>
        <p:spPr/>
        <p:txBody>
          <a:bodyPr/>
          <a:lstStyle/>
          <a:p>
            <a:fld id="{399ECA20-A325-47E7-9639-BD6D1AE40215}" type="slidenum">
              <a:rPr lang="nl-NL" smtClean="0"/>
              <a:t>‹nr.›</a:t>
            </a:fld>
            <a:endParaRPr lang="nl-NL"/>
          </a:p>
        </p:txBody>
      </p:sp>
    </p:spTree>
    <p:extLst>
      <p:ext uri="{BB962C8B-B14F-4D97-AF65-F5344CB8AC3E}">
        <p14:creationId xmlns:p14="http://schemas.microsoft.com/office/powerpoint/2010/main" val="3558462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B2D0BB-0E48-8B7A-1433-AA721831815C}"/>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FA1EF0B0-D8A9-C22B-72B8-45621DAA52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19467202-F04D-F24B-37D6-ACD9956016B6}"/>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05338FC8-FAD6-E03A-E3C0-7DAA47B6DC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1C04876D-8853-D31C-1630-F3F748FB7C5B}"/>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7137F1A1-E176-BAA9-F90C-105CD537634F}"/>
              </a:ext>
            </a:extLst>
          </p:cNvPr>
          <p:cNvSpPr>
            <a:spLocks noGrp="1"/>
          </p:cNvSpPr>
          <p:nvPr>
            <p:ph type="dt" sz="half" idx="10"/>
          </p:nvPr>
        </p:nvSpPr>
        <p:spPr/>
        <p:txBody>
          <a:bodyPr/>
          <a:lstStyle/>
          <a:p>
            <a:fld id="{977A074F-5902-4F18-A134-7AC963861520}" type="datetimeFigureOut">
              <a:rPr lang="nl-NL" smtClean="0"/>
              <a:t>10-3-2023</a:t>
            </a:fld>
            <a:endParaRPr lang="nl-NL"/>
          </a:p>
        </p:txBody>
      </p:sp>
      <p:sp>
        <p:nvSpPr>
          <p:cNvPr id="8" name="Tijdelijke aanduiding voor voettekst 7">
            <a:extLst>
              <a:ext uri="{FF2B5EF4-FFF2-40B4-BE49-F238E27FC236}">
                <a16:creationId xmlns:a16="http://schemas.microsoft.com/office/drawing/2014/main" id="{EF4D5A1F-EA2F-155F-9996-FE30D8ACB662}"/>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7E1605D9-5C41-27F4-DEA8-B103B1A8EFDE}"/>
              </a:ext>
            </a:extLst>
          </p:cNvPr>
          <p:cNvSpPr>
            <a:spLocks noGrp="1"/>
          </p:cNvSpPr>
          <p:nvPr>
            <p:ph type="sldNum" sz="quarter" idx="12"/>
          </p:nvPr>
        </p:nvSpPr>
        <p:spPr/>
        <p:txBody>
          <a:bodyPr/>
          <a:lstStyle/>
          <a:p>
            <a:fld id="{399ECA20-A325-47E7-9639-BD6D1AE40215}" type="slidenum">
              <a:rPr lang="nl-NL" smtClean="0"/>
              <a:t>‹nr.›</a:t>
            </a:fld>
            <a:endParaRPr lang="nl-NL"/>
          </a:p>
        </p:txBody>
      </p:sp>
    </p:spTree>
    <p:extLst>
      <p:ext uri="{BB962C8B-B14F-4D97-AF65-F5344CB8AC3E}">
        <p14:creationId xmlns:p14="http://schemas.microsoft.com/office/powerpoint/2010/main" val="288690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8DE145-CB2B-D979-8DD1-411111F43E2F}"/>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6A3A526F-E822-8924-249F-9F98A3604810}"/>
              </a:ext>
            </a:extLst>
          </p:cNvPr>
          <p:cNvSpPr>
            <a:spLocks noGrp="1"/>
          </p:cNvSpPr>
          <p:nvPr>
            <p:ph type="dt" sz="half" idx="10"/>
          </p:nvPr>
        </p:nvSpPr>
        <p:spPr/>
        <p:txBody>
          <a:bodyPr/>
          <a:lstStyle/>
          <a:p>
            <a:fld id="{977A074F-5902-4F18-A134-7AC963861520}" type="datetimeFigureOut">
              <a:rPr lang="nl-NL" smtClean="0"/>
              <a:t>10-3-2023</a:t>
            </a:fld>
            <a:endParaRPr lang="nl-NL"/>
          </a:p>
        </p:txBody>
      </p:sp>
      <p:sp>
        <p:nvSpPr>
          <p:cNvPr id="4" name="Tijdelijke aanduiding voor voettekst 3">
            <a:extLst>
              <a:ext uri="{FF2B5EF4-FFF2-40B4-BE49-F238E27FC236}">
                <a16:creationId xmlns:a16="http://schemas.microsoft.com/office/drawing/2014/main" id="{D2FCCF6E-493B-4FA1-B9F8-8C354C586552}"/>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5E078B2C-790C-13C2-66C6-C77C8C3EFCF7}"/>
              </a:ext>
            </a:extLst>
          </p:cNvPr>
          <p:cNvSpPr>
            <a:spLocks noGrp="1"/>
          </p:cNvSpPr>
          <p:nvPr>
            <p:ph type="sldNum" sz="quarter" idx="12"/>
          </p:nvPr>
        </p:nvSpPr>
        <p:spPr/>
        <p:txBody>
          <a:bodyPr/>
          <a:lstStyle/>
          <a:p>
            <a:fld id="{399ECA20-A325-47E7-9639-BD6D1AE40215}" type="slidenum">
              <a:rPr lang="nl-NL" smtClean="0"/>
              <a:t>‹nr.›</a:t>
            </a:fld>
            <a:endParaRPr lang="nl-NL"/>
          </a:p>
        </p:txBody>
      </p:sp>
    </p:spTree>
    <p:extLst>
      <p:ext uri="{BB962C8B-B14F-4D97-AF65-F5344CB8AC3E}">
        <p14:creationId xmlns:p14="http://schemas.microsoft.com/office/powerpoint/2010/main" val="606310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E73DF2D-835E-A05B-976C-8697F4760E34}"/>
              </a:ext>
            </a:extLst>
          </p:cNvPr>
          <p:cNvSpPr>
            <a:spLocks noGrp="1"/>
          </p:cNvSpPr>
          <p:nvPr>
            <p:ph type="dt" sz="half" idx="10"/>
          </p:nvPr>
        </p:nvSpPr>
        <p:spPr/>
        <p:txBody>
          <a:bodyPr/>
          <a:lstStyle/>
          <a:p>
            <a:fld id="{977A074F-5902-4F18-A134-7AC963861520}" type="datetimeFigureOut">
              <a:rPr lang="nl-NL" smtClean="0"/>
              <a:t>10-3-2023</a:t>
            </a:fld>
            <a:endParaRPr lang="nl-NL"/>
          </a:p>
        </p:txBody>
      </p:sp>
      <p:sp>
        <p:nvSpPr>
          <p:cNvPr id="3" name="Tijdelijke aanduiding voor voettekst 2">
            <a:extLst>
              <a:ext uri="{FF2B5EF4-FFF2-40B4-BE49-F238E27FC236}">
                <a16:creationId xmlns:a16="http://schemas.microsoft.com/office/drawing/2014/main" id="{E534ED73-0590-07DA-AC4D-31D347BB4AAD}"/>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0FA02836-7868-9EC7-C1C1-73164B0F7110}"/>
              </a:ext>
            </a:extLst>
          </p:cNvPr>
          <p:cNvSpPr>
            <a:spLocks noGrp="1"/>
          </p:cNvSpPr>
          <p:nvPr>
            <p:ph type="sldNum" sz="quarter" idx="12"/>
          </p:nvPr>
        </p:nvSpPr>
        <p:spPr/>
        <p:txBody>
          <a:bodyPr/>
          <a:lstStyle/>
          <a:p>
            <a:fld id="{399ECA20-A325-47E7-9639-BD6D1AE40215}" type="slidenum">
              <a:rPr lang="nl-NL" smtClean="0"/>
              <a:t>‹nr.›</a:t>
            </a:fld>
            <a:endParaRPr lang="nl-NL"/>
          </a:p>
        </p:txBody>
      </p:sp>
    </p:spTree>
    <p:extLst>
      <p:ext uri="{BB962C8B-B14F-4D97-AF65-F5344CB8AC3E}">
        <p14:creationId xmlns:p14="http://schemas.microsoft.com/office/powerpoint/2010/main" val="458227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F7B585-21BA-7641-AF67-3CC72E6094E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D358E213-CE35-29A8-BB60-1A1A61878D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0951EE6F-2582-DCB7-7661-DD0F48B1A2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F51B485-1B9D-C84B-7A49-A96829552A4A}"/>
              </a:ext>
            </a:extLst>
          </p:cNvPr>
          <p:cNvSpPr>
            <a:spLocks noGrp="1"/>
          </p:cNvSpPr>
          <p:nvPr>
            <p:ph type="dt" sz="half" idx="10"/>
          </p:nvPr>
        </p:nvSpPr>
        <p:spPr/>
        <p:txBody>
          <a:bodyPr/>
          <a:lstStyle/>
          <a:p>
            <a:fld id="{977A074F-5902-4F18-A134-7AC963861520}" type="datetimeFigureOut">
              <a:rPr lang="nl-NL" smtClean="0"/>
              <a:t>10-3-2023</a:t>
            </a:fld>
            <a:endParaRPr lang="nl-NL"/>
          </a:p>
        </p:txBody>
      </p:sp>
      <p:sp>
        <p:nvSpPr>
          <p:cNvPr id="6" name="Tijdelijke aanduiding voor voettekst 5">
            <a:extLst>
              <a:ext uri="{FF2B5EF4-FFF2-40B4-BE49-F238E27FC236}">
                <a16:creationId xmlns:a16="http://schemas.microsoft.com/office/drawing/2014/main" id="{5239BE90-3DA9-BDB2-7FDF-EEC909904A4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D18DEA5-0B82-2B67-ACB1-10EE13EFFEF1}"/>
              </a:ext>
            </a:extLst>
          </p:cNvPr>
          <p:cNvSpPr>
            <a:spLocks noGrp="1"/>
          </p:cNvSpPr>
          <p:nvPr>
            <p:ph type="sldNum" sz="quarter" idx="12"/>
          </p:nvPr>
        </p:nvSpPr>
        <p:spPr/>
        <p:txBody>
          <a:bodyPr/>
          <a:lstStyle/>
          <a:p>
            <a:fld id="{399ECA20-A325-47E7-9639-BD6D1AE40215}" type="slidenum">
              <a:rPr lang="nl-NL" smtClean="0"/>
              <a:t>‹nr.›</a:t>
            </a:fld>
            <a:endParaRPr lang="nl-NL"/>
          </a:p>
        </p:txBody>
      </p:sp>
    </p:spTree>
    <p:extLst>
      <p:ext uri="{BB962C8B-B14F-4D97-AF65-F5344CB8AC3E}">
        <p14:creationId xmlns:p14="http://schemas.microsoft.com/office/powerpoint/2010/main" val="4164639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F9F967-B51F-9FFA-60C2-9C8EA8016AC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C0EBC616-4113-825F-7E15-0F172651E6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CAB100DC-7334-3B7C-C028-1818465EBD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CE87F6F-7B3A-B1FF-FFAB-598F0F8457DD}"/>
              </a:ext>
            </a:extLst>
          </p:cNvPr>
          <p:cNvSpPr>
            <a:spLocks noGrp="1"/>
          </p:cNvSpPr>
          <p:nvPr>
            <p:ph type="dt" sz="half" idx="10"/>
          </p:nvPr>
        </p:nvSpPr>
        <p:spPr/>
        <p:txBody>
          <a:bodyPr/>
          <a:lstStyle/>
          <a:p>
            <a:fld id="{977A074F-5902-4F18-A134-7AC963861520}" type="datetimeFigureOut">
              <a:rPr lang="nl-NL" smtClean="0"/>
              <a:t>10-3-2023</a:t>
            </a:fld>
            <a:endParaRPr lang="nl-NL"/>
          </a:p>
        </p:txBody>
      </p:sp>
      <p:sp>
        <p:nvSpPr>
          <p:cNvPr id="6" name="Tijdelijke aanduiding voor voettekst 5">
            <a:extLst>
              <a:ext uri="{FF2B5EF4-FFF2-40B4-BE49-F238E27FC236}">
                <a16:creationId xmlns:a16="http://schemas.microsoft.com/office/drawing/2014/main" id="{DBDD481A-7178-6F04-F8DF-199EB6C3163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89687A5-F11A-1FE1-43A9-18A51BEC2465}"/>
              </a:ext>
            </a:extLst>
          </p:cNvPr>
          <p:cNvSpPr>
            <a:spLocks noGrp="1"/>
          </p:cNvSpPr>
          <p:nvPr>
            <p:ph type="sldNum" sz="quarter" idx="12"/>
          </p:nvPr>
        </p:nvSpPr>
        <p:spPr/>
        <p:txBody>
          <a:bodyPr/>
          <a:lstStyle/>
          <a:p>
            <a:fld id="{399ECA20-A325-47E7-9639-BD6D1AE40215}" type="slidenum">
              <a:rPr lang="nl-NL" smtClean="0"/>
              <a:t>‹nr.›</a:t>
            </a:fld>
            <a:endParaRPr lang="nl-NL"/>
          </a:p>
        </p:txBody>
      </p:sp>
    </p:spTree>
    <p:extLst>
      <p:ext uri="{BB962C8B-B14F-4D97-AF65-F5344CB8AC3E}">
        <p14:creationId xmlns:p14="http://schemas.microsoft.com/office/powerpoint/2010/main" val="849838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5D035BEE-0ECA-A8A2-6535-838125E933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D409D870-F3FB-13C9-875A-0C98A814A6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95366AF-F43B-DDBC-B375-9B158EE4F5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7A074F-5902-4F18-A134-7AC963861520}" type="datetimeFigureOut">
              <a:rPr lang="nl-NL" smtClean="0"/>
              <a:t>10-3-2023</a:t>
            </a:fld>
            <a:endParaRPr lang="nl-NL"/>
          </a:p>
        </p:txBody>
      </p:sp>
      <p:sp>
        <p:nvSpPr>
          <p:cNvPr id="5" name="Tijdelijke aanduiding voor voettekst 4">
            <a:extLst>
              <a:ext uri="{FF2B5EF4-FFF2-40B4-BE49-F238E27FC236}">
                <a16:creationId xmlns:a16="http://schemas.microsoft.com/office/drawing/2014/main" id="{6EAFC275-0C5B-604C-FF37-3E212B4637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7F64662D-DC2E-32C8-1C1F-AF50677654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9ECA20-A325-47E7-9639-BD6D1AE40215}" type="slidenum">
              <a:rPr lang="nl-NL" smtClean="0"/>
              <a:t>‹nr.›</a:t>
            </a:fld>
            <a:endParaRPr lang="nl-NL"/>
          </a:p>
        </p:txBody>
      </p:sp>
    </p:spTree>
    <p:extLst>
      <p:ext uri="{BB962C8B-B14F-4D97-AF65-F5344CB8AC3E}">
        <p14:creationId xmlns:p14="http://schemas.microsoft.com/office/powerpoint/2010/main" val="334169786"/>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51" r:id="rId3"/>
    <p:sldLayoutId id="2147483668"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10-3-2023</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pic>
        <p:nvPicPr>
          <p:cNvPr id="7" name="Vormentaal">
            <a:extLst>
              <a:ext uri="{FF2B5EF4-FFF2-40B4-BE49-F238E27FC236}">
                <a16:creationId xmlns:a16="http://schemas.microsoft.com/office/drawing/2014/main" id="{2074DCA5-5660-40C3-B12B-972CD979B84F}"/>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7BC48F74-8E96-4434-A02B-EA3EE1F88D7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418254245"/>
      </p:ext>
    </p:extLst>
  </p:cSld>
  <p:clrMap bg1="lt1" tx1="dk1" bg2="lt2" tx2="dk2" accent1="accent1" accent2="accent2" accent3="accent3" accent4="accent4" accent5="accent5" accent6="accent6" hlink="hlink" folHlink="folHlink"/>
  <p:sldLayoutIdLst>
    <p:sldLayoutId id="2147483652" r:id="rId1"/>
    <p:sldLayoutId id="2147483650" r:id="rId2"/>
    <p:sldLayoutId id="2147483661" r:id="rId3"/>
    <p:sldLayoutId id="2147483662" r:id="rId4"/>
    <p:sldLayoutId id="214748366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4A29DBD-93B3-8E43-899B-FA794F305A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750E4FBD-B175-214D-A3B3-8F64C01338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nl-NL" dirty="0"/>
              <a:t>Tekststijl van het model bewerken
Tweede niveau
Derde niveau
Vierde niveau
Vijfde niveau</a:t>
            </a:r>
          </a:p>
        </p:txBody>
      </p:sp>
      <p:sp>
        <p:nvSpPr>
          <p:cNvPr id="5" name="Tijdelijke aanduiding voor voettekst 4">
            <a:extLst>
              <a:ext uri="{FF2B5EF4-FFF2-40B4-BE49-F238E27FC236}">
                <a16:creationId xmlns:a16="http://schemas.microsoft.com/office/drawing/2014/main" id="{7A4A77E3-DC75-3841-BDD1-114F2CD2282C}"/>
              </a:ext>
            </a:extLst>
          </p:cNvPr>
          <p:cNvSpPr>
            <a:spLocks noGrp="1"/>
          </p:cNvSpPr>
          <p:nvPr>
            <p:ph type="ftr" sz="quarter" idx="3"/>
          </p:nvPr>
        </p:nvSpPr>
        <p:spPr>
          <a:xfrm>
            <a:off x="7272000" y="6300000"/>
            <a:ext cx="4114800" cy="365125"/>
          </a:xfrm>
          <a:prstGeom prst="rect">
            <a:avLst/>
          </a:prstGeom>
        </p:spPr>
        <p:txBody>
          <a:bodyPr vert="horz" lIns="91440" tIns="45720" rIns="91440" bIns="45720" rtlCol="0" anchor="ctr"/>
          <a:lstStyle>
            <a:lvl1pPr algn="r">
              <a:defRPr sz="1400">
                <a:solidFill>
                  <a:schemeClr val="tx1">
                    <a:tint val="75000"/>
                  </a:schemeClr>
                </a:solidFill>
                <a:latin typeface="+mj-lt"/>
              </a:defRPr>
            </a:lvl1pPr>
          </a:lstStyle>
          <a:p>
            <a:pPr algn="r"/>
            <a:r>
              <a:rPr lang="nl-NL"/>
              <a:t>Training Community Building </a:t>
            </a:r>
            <a:endParaRPr lang="nl-NL" dirty="0"/>
          </a:p>
        </p:txBody>
      </p:sp>
      <p:sp>
        <p:nvSpPr>
          <p:cNvPr id="6" name="Tijdelijke aanduiding voor dianummer 5">
            <a:extLst>
              <a:ext uri="{FF2B5EF4-FFF2-40B4-BE49-F238E27FC236}">
                <a16:creationId xmlns:a16="http://schemas.microsoft.com/office/drawing/2014/main" id="{74379F7A-255A-7D42-A362-91A41129BD88}"/>
              </a:ext>
            </a:extLst>
          </p:cNvPr>
          <p:cNvSpPr>
            <a:spLocks noGrp="1"/>
          </p:cNvSpPr>
          <p:nvPr>
            <p:ph type="sldNum" sz="quarter" idx="4"/>
          </p:nvPr>
        </p:nvSpPr>
        <p:spPr>
          <a:xfrm>
            <a:off x="4724400" y="6300000"/>
            <a:ext cx="2743200" cy="365125"/>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pPr algn="ctr"/>
            <a:fld id="{5324ADDB-2A97-D746-9DEB-128330BC2F3C}" type="slidenum">
              <a:rPr lang="nl-NL" smtClean="0"/>
              <a:pPr/>
              <a:t>‹nr.›</a:t>
            </a:fld>
            <a:endParaRPr lang="nl-NL" dirty="0"/>
          </a:p>
        </p:txBody>
      </p:sp>
    </p:spTree>
    <p:extLst>
      <p:ext uri="{BB962C8B-B14F-4D97-AF65-F5344CB8AC3E}">
        <p14:creationId xmlns:p14="http://schemas.microsoft.com/office/powerpoint/2010/main" val="737571917"/>
      </p:ext>
    </p:extLst>
  </p:cSld>
  <p:clrMap bg1="lt1" tx1="dk1" bg2="lt2" tx2="dk2" accent1="accent1" accent2="accent2" accent3="accent3" accent4="accent4" accent5="accent5" accent6="accent6" hlink="hlink" folHlink="folHlink"/>
  <p:sldLayoutIdLst>
    <p:sldLayoutId id="2147483666" r:id="rId1"/>
    <p:sldLayoutId id="2147483667" r:id="rId2"/>
  </p:sldLayoutIdLst>
  <p:hf sldNum="0" hdr="0" dt="0"/>
  <p:txStyles>
    <p:titleStyle>
      <a:lvl1pPr algn="l" defTabSz="914400" rtl="0" eaLnBrk="1" latinLnBrk="0" hangingPunct="1">
        <a:lnSpc>
          <a:spcPct val="90000"/>
        </a:lnSpc>
        <a:spcBef>
          <a:spcPct val="0"/>
        </a:spcBef>
        <a:buNone/>
        <a:defRPr sz="4400" b="0" i="0" kern="1200">
          <a:solidFill>
            <a:schemeClr val="tx1"/>
          </a:solidFill>
          <a:latin typeface="Cambria" panose="020405030504060302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5415F2-673F-4E6A-B003-DF234C766453}" type="datetimeFigureOut">
              <a:rPr lang="nl-NL" smtClean="0"/>
              <a:t>10-3-2023</a:t>
            </a:fld>
            <a:endParaRPr lang="nl-NL"/>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8208A993-688C-4E02-ADA5-BC0201D7F9C1}" type="slidenum">
              <a:rPr lang="nl-NL" smtClean="0"/>
              <a:t>‹nr.›</a:t>
            </a:fld>
            <a:endParaRPr lang="nl-NL"/>
          </a:p>
        </p:txBody>
      </p:sp>
    </p:spTree>
    <p:extLst>
      <p:ext uri="{BB962C8B-B14F-4D97-AF65-F5344CB8AC3E}">
        <p14:creationId xmlns:p14="http://schemas.microsoft.com/office/powerpoint/2010/main" val="240273491"/>
      </p:ext>
    </p:extLst>
  </p:cSld>
  <p:clrMap bg1="lt1" tx1="dk1" bg2="lt2" tx2="dk2" accent1="accent1" accent2="accent2" accent3="accent3" accent4="accent4" accent5="accent5" accent6="accent6" hlink="hlink" folHlink="folHlink"/>
  <p:sldLayoutIdLst>
    <p:sldLayoutId id="2147483879" r:id="rId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3" Type="http://schemas.openxmlformats.org/officeDocument/2006/relationships/image" Target="../media/image8.emf"/><Relationship Id="rId7" Type="http://schemas.openxmlformats.org/officeDocument/2006/relationships/image" Target="../media/image12.svg"/><Relationship Id="rId12"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emf"/><Relationship Id="rId10" Type="http://schemas.openxmlformats.org/officeDocument/2006/relationships/image" Target="../media/image15.png"/><Relationship Id="rId4" Type="http://schemas.openxmlformats.org/officeDocument/2006/relationships/image" Target="../media/image9.emf"/><Relationship Id="rId9" Type="http://schemas.openxmlformats.org/officeDocument/2006/relationships/image" Target="../media/image14.svg"/></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17.xml"/><Relationship Id="rId5" Type="http://schemas.openxmlformats.org/officeDocument/2006/relationships/image" Target="../media/image19.jpeg"/><Relationship Id="rId4" Type="http://schemas.openxmlformats.org/officeDocument/2006/relationships/image" Target="../media/image10.emf"/></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hyperlink" Target="https://nico.nl/cialdini-principes"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8A54C21A-0053-B28C-F1A2-17984E28AF99}"/>
              </a:ext>
            </a:extLst>
          </p:cNvPr>
          <p:cNvPicPr>
            <a:picLocks noChangeAspect="1"/>
          </p:cNvPicPr>
          <p:nvPr/>
        </p:nvPicPr>
        <p:blipFill rotWithShape="1">
          <a:blip r:embed="rId2"/>
          <a:srcRect r="15313" b="2"/>
          <a:stretch/>
        </p:blipFill>
        <p:spPr>
          <a:xfrm>
            <a:off x="3523488" y="10"/>
            <a:ext cx="8668512" cy="6857990"/>
          </a:xfrm>
          <a:prstGeom prst="rect">
            <a:avLst/>
          </a:prstGeom>
        </p:spPr>
      </p:pic>
      <p:sp>
        <p:nvSpPr>
          <p:cNvPr id="10" name="Rectangle 9">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B389A242-8901-4B65-14F4-C496B9F49EAF}"/>
              </a:ext>
            </a:extLst>
          </p:cNvPr>
          <p:cNvSpPr>
            <a:spLocks noGrp="1"/>
          </p:cNvSpPr>
          <p:nvPr>
            <p:ph type="ctrTitle"/>
          </p:nvPr>
        </p:nvSpPr>
        <p:spPr>
          <a:xfrm>
            <a:off x="477981" y="1122363"/>
            <a:ext cx="4023360" cy="3204134"/>
          </a:xfrm>
        </p:spPr>
        <p:txBody>
          <a:bodyPr anchor="b">
            <a:normAutofit/>
          </a:bodyPr>
          <a:lstStyle/>
          <a:p>
            <a:pPr algn="l"/>
            <a:r>
              <a:rPr lang="nl-NL" sz="4800"/>
              <a:t>Workshop </a:t>
            </a:r>
            <a:br>
              <a:rPr lang="nl-NL" sz="4800"/>
            </a:br>
            <a:r>
              <a:rPr lang="nl-NL" sz="4800"/>
              <a:t>Advies voor de lange termijn</a:t>
            </a:r>
          </a:p>
        </p:txBody>
      </p:sp>
      <p:sp>
        <p:nvSpPr>
          <p:cNvPr id="12" name="Rectangle 1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67547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4C0EFF-0628-FE19-9AB6-719F92C5F3FC}"/>
              </a:ext>
            </a:extLst>
          </p:cNvPr>
          <p:cNvSpPr>
            <a:spLocks noGrp="1"/>
          </p:cNvSpPr>
          <p:nvPr>
            <p:ph type="title"/>
          </p:nvPr>
        </p:nvSpPr>
        <p:spPr/>
        <p:txBody>
          <a:bodyPr/>
          <a:lstStyle/>
          <a:p>
            <a:r>
              <a:rPr lang="nl-NL" dirty="0"/>
              <a:t>2. De 7 </a:t>
            </a:r>
            <a:r>
              <a:rPr lang="nl-NL" dirty="0" err="1"/>
              <a:t>PK’s</a:t>
            </a:r>
            <a:r>
              <a:rPr lang="nl-NL" dirty="0"/>
              <a:t> als check?! </a:t>
            </a:r>
          </a:p>
        </p:txBody>
      </p:sp>
    </p:spTree>
    <p:extLst>
      <p:ext uri="{BB962C8B-B14F-4D97-AF65-F5344CB8AC3E}">
        <p14:creationId xmlns:p14="http://schemas.microsoft.com/office/powerpoint/2010/main" val="2018992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BCBD51-2609-F547-9425-96855AF0F497}"/>
              </a:ext>
            </a:extLst>
          </p:cNvPr>
          <p:cNvSpPr>
            <a:spLocks noGrp="1"/>
          </p:cNvSpPr>
          <p:nvPr>
            <p:ph type="title"/>
          </p:nvPr>
        </p:nvSpPr>
        <p:spPr>
          <a:xfrm>
            <a:off x="838200" y="365125"/>
            <a:ext cx="8982075" cy="1325563"/>
          </a:xfrm>
        </p:spPr>
        <p:txBody>
          <a:bodyPr/>
          <a:lstStyle/>
          <a:p>
            <a:r>
              <a:rPr lang="nl-NL" b="1" dirty="0">
                <a:solidFill>
                  <a:srgbClr val="B8A1FF"/>
                </a:solidFill>
              </a:rPr>
              <a:t>Zeven </a:t>
            </a:r>
            <a:r>
              <a:rPr lang="nl-NL" b="1" dirty="0" err="1">
                <a:solidFill>
                  <a:srgbClr val="B8A1FF"/>
                </a:solidFill>
              </a:rPr>
              <a:t>PK’s</a:t>
            </a:r>
            <a:r>
              <a:rPr lang="nl-NL" b="1" dirty="0">
                <a:solidFill>
                  <a:srgbClr val="B8A1FF"/>
                </a:solidFill>
              </a:rPr>
              <a:t> van community building in een wijk</a:t>
            </a:r>
            <a:endParaRPr lang="nl-NL" sz="3600" b="1" i="1" dirty="0">
              <a:solidFill>
                <a:srgbClr val="B8A1FF"/>
              </a:solidFill>
            </a:endParaRPr>
          </a:p>
        </p:txBody>
      </p:sp>
      <p:sp>
        <p:nvSpPr>
          <p:cNvPr id="4" name="Tijdelijke aanduiding voor inhoud 3">
            <a:extLst>
              <a:ext uri="{FF2B5EF4-FFF2-40B4-BE49-F238E27FC236}">
                <a16:creationId xmlns:a16="http://schemas.microsoft.com/office/drawing/2014/main" id="{CF2BD07A-12B8-EC44-B2A3-22B18BC2F7CF}"/>
              </a:ext>
            </a:extLst>
          </p:cNvPr>
          <p:cNvSpPr>
            <a:spLocks noGrp="1"/>
          </p:cNvSpPr>
          <p:nvPr>
            <p:ph idx="1"/>
          </p:nvPr>
        </p:nvSpPr>
        <p:spPr>
          <a:xfrm>
            <a:off x="722587" y="1690688"/>
            <a:ext cx="10515600" cy="4351338"/>
          </a:xfrm>
        </p:spPr>
        <p:txBody>
          <a:bodyPr>
            <a:normAutofit/>
          </a:bodyPr>
          <a:lstStyle/>
          <a:p>
            <a:pPr marL="0" indent="0">
              <a:buNone/>
            </a:pPr>
            <a:endParaRPr lang="nl-NL" dirty="0">
              <a:solidFill>
                <a:srgbClr val="002060"/>
              </a:solidFill>
            </a:endParaRPr>
          </a:p>
          <a:p>
            <a:pPr marL="0" indent="0">
              <a:buNone/>
            </a:pPr>
            <a:r>
              <a:rPr lang="nl-NL" dirty="0" err="1">
                <a:solidFill>
                  <a:srgbClr val="002060"/>
                </a:solidFill>
              </a:rPr>
              <a:t>Programmaloos</a:t>
            </a:r>
            <a:r>
              <a:rPr lang="nl-NL" dirty="0">
                <a:solidFill>
                  <a:srgbClr val="002060"/>
                </a:solidFill>
              </a:rPr>
              <a:t> – Probleemloos – </a:t>
            </a:r>
            <a:r>
              <a:rPr lang="nl-NL" dirty="0" err="1">
                <a:solidFill>
                  <a:srgbClr val="002060"/>
                </a:solidFill>
              </a:rPr>
              <a:t>Prestatieloos</a:t>
            </a:r>
            <a:r>
              <a:rPr lang="nl-NL" dirty="0">
                <a:solidFill>
                  <a:srgbClr val="002060"/>
                </a:solidFill>
              </a:rPr>
              <a:t> – </a:t>
            </a:r>
            <a:r>
              <a:rPr lang="nl-NL" dirty="0" err="1">
                <a:solidFill>
                  <a:srgbClr val="002060"/>
                </a:solidFill>
              </a:rPr>
              <a:t>Projectloos</a:t>
            </a:r>
            <a:r>
              <a:rPr lang="nl-NL" dirty="0">
                <a:solidFill>
                  <a:srgbClr val="002060"/>
                </a:solidFill>
              </a:rPr>
              <a:t> -Pretentieloos – </a:t>
            </a:r>
            <a:r>
              <a:rPr lang="nl-NL" dirty="0" err="1">
                <a:solidFill>
                  <a:srgbClr val="002060"/>
                </a:solidFill>
              </a:rPr>
              <a:t>Paniekloos</a:t>
            </a:r>
            <a:r>
              <a:rPr lang="nl-NL" dirty="0">
                <a:solidFill>
                  <a:srgbClr val="002060"/>
                </a:solidFill>
              </a:rPr>
              <a:t> – Pret!</a:t>
            </a:r>
          </a:p>
          <a:p>
            <a:endParaRPr lang="nl-NL" dirty="0">
              <a:solidFill>
                <a:srgbClr val="002060"/>
              </a:solidFill>
            </a:endParaRPr>
          </a:p>
          <a:p>
            <a:pPr marL="0" indent="0">
              <a:buNone/>
            </a:pPr>
            <a:r>
              <a:rPr lang="nl-NL" dirty="0">
                <a:solidFill>
                  <a:srgbClr val="002060"/>
                </a:solidFill>
              </a:rPr>
              <a:t>“Voor ons als bewoners, is het best een verademing als we met mensen van instanties te maken hebben die zo werken” </a:t>
            </a:r>
            <a:r>
              <a:rPr lang="nl-NL" sz="1800" i="1" dirty="0">
                <a:solidFill>
                  <a:srgbClr val="002060"/>
                </a:solidFill>
              </a:rPr>
              <a:t>Birgit Oelkers</a:t>
            </a:r>
          </a:p>
          <a:p>
            <a:pPr marL="0" indent="0">
              <a:buNone/>
            </a:pPr>
            <a:endParaRPr lang="nl-NL" sz="1800" i="1" dirty="0">
              <a:solidFill>
                <a:srgbClr val="002060"/>
              </a:solidFill>
            </a:endParaRPr>
          </a:p>
        </p:txBody>
      </p:sp>
    </p:spTree>
    <p:extLst>
      <p:ext uri="{BB962C8B-B14F-4D97-AF65-F5344CB8AC3E}">
        <p14:creationId xmlns:p14="http://schemas.microsoft.com/office/powerpoint/2010/main" val="445750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B1257F-EDF2-0013-BCAD-62673438974E}"/>
              </a:ext>
            </a:extLst>
          </p:cNvPr>
          <p:cNvSpPr>
            <a:spLocks noGrp="1"/>
          </p:cNvSpPr>
          <p:nvPr>
            <p:ph type="title"/>
          </p:nvPr>
        </p:nvSpPr>
        <p:spPr/>
        <p:txBody>
          <a:bodyPr/>
          <a:lstStyle/>
          <a:p>
            <a:r>
              <a:rPr lang="nl-NL" dirty="0"/>
              <a:t>3. ABCD als check?! </a:t>
            </a:r>
          </a:p>
        </p:txBody>
      </p:sp>
    </p:spTree>
    <p:extLst>
      <p:ext uri="{BB962C8B-B14F-4D97-AF65-F5344CB8AC3E}">
        <p14:creationId xmlns:p14="http://schemas.microsoft.com/office/powerpoint/2010/main" val="1746216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05F7845B-F224-6246-9D8E-62E3B096009F}"/>
              </a:ext>
            </a:extLst>
          </p:cNvPr>
          <p:cNvSpPr/>
          <p:nvPr/>
        </p:nvSpPr>
        <p:spPr>
          <a:xfrm>
            <a:off x="-17463" y="-18540"/>
            <a:ext cx="12192000" cy="55143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4" name="Afbeelding 13">
            <a:extLst>
              <a:ext uri="{FF2B5EF4-FFF2-40B4-BE49-F238E27FC236}">
                <a16:creationId xmlns:a16="http://schemas.microsoft.com/office/drawing/2014/main" id="{34850388-1590-3241-9CBE-640E7995FFBC}"/>
              </a:ext>
            </a:extLst>
          </p:cNvPr>
          <p:cNvPicPr>
            <a:picLocks noChangeAspect="1"/>
          </p:cNvPicPr>
          <p:nvPr/>
        </p:nvPicPr>
        <p:blipFill>
          <a:blip r:embed="rId3"/>
          <a:stretch>
            <a:fillRect/>
          </a:stretch>
        </p:blipFill>
        <p:spPr>
          <a:xfrm>
            <a:off x="440785" y="2596510"/>
            <a:ext cx="11297492" cy="2789103"/>
          </a:xfrm>
          <a:prstGeom prst="rect">
            <a:avLst/>
          </a:prstGeom>
        </p:spPr>
      </p:pic>
      <p:sp>
        <p:nvSpPr>
          <p:cNvPr id="13" name="Afgeronde rechthoek 12">
            <a:extLst>
              <a:ext uri="{FF2B5EF4-FFF2-40B4-BE49-F238E27FC236}">
                <a16:creationId xmlns:a16="http://schemas.microsoft.com/office/drawing/2014/main" id="{F7B50A12-D5AC-3242-9F63-1200CEDAB707}"/>
              </a:ext>
            </a:extLst>
          </p:cNvPr>
          <p:cNvSpPr/>
          <p:nvPr/>
        </p:nvSpPr>
        <p:spPr>
          <a:xfrm>
            <a:off x="2605634" y="871243"/>
            <a:ext cx="9132643" cy="1567551"/>
          </a:xfrm>
          <a:prstGeom prst="roundRect">
            <a:avLst>
              <a:gd name="adj" fmla="val 86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Afbeelding 4">
            <a:extLst>
              <a:ext uri="{FF2B5EF4-FFF2-40B4-BE49-F238E27FC236}">
                <a16:creationId xmlns:a16="http://schemas.microsoft.com/office/drawing/2014/main" id="{9E9DD108-A206-8A45-B06F-E49FA6D393CB}"/>
              </a:ext>
            </a:extLst>
          </p:cNvPr>
          <p:cNvPicPr>
            <a:picLocks noChangeAspect="1"/>
          </p:cNvPicPr>
          <p:nvPr/>
        </p:nvPicPr>
        <p:blipFill>
          <a:blip r:embed="rId4"/>
          <a:stretch>
            <a:fillRect/>
          </a:stretch>
        </p:blipFill>
        <p:spPr>
          <a:xfrm>
            <a:off x="485440" y="5859970"/>
            <a:ext cx="2345742" cy="671798"/>
          </a:xfrm>
          <a:prstGeom prst="rect">
            <a:avLst/>
          </a:prstGeom>
        </p:spPr>
      </p:pic>
      <p:sp>
        <p:nvSpPr>
          <p:cNvPr id="9" name="Tekstvak 8">
            <a:extLst>
              <a:ext uri="{FF2B5EF4-FFF2-40B4-BE49-F238E27FC236}">
                <a16:creationId xmlns:a16="http://schemas.microsoft.com/office/drawing/2014/main" id="{3BC1483C-BDB0-3747-8DD3-74C3C7E96FBF}"/>
              </a:ext>
            </a:extLst>
          </p:cNvPr>
          <p:cNvSpPr txBox="1"/>
          <p:nvPr/>
        </p:nvSpPr>
        <p:spPr>
          <a:xfrm>
            <a:off x="2831181" y="1584033"/>
            <a:ext cx="8647370" cy="661720"/>
          </a:xfrm>
          <a:prstGeom prst="rect">
            <a:avLst/>
          </a:prstGeom>
          <a:noFill/>
        </p:spPr>
        <p:txBody>
          <a:bodyPr wrap="square" lIns="0" t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000000"/>
                </a:solidFill>
                <a:effectLst/>
                <a:uLnTx/>
                <a:uFillTx/>
                <a:latin typeface="Calibri Light" panose="020F0302020204030204"/>
                <a:ea typeface="+mn-ea"/>
                <a:cs typeface="Calibri" panose="020F0502020204030204" pitchFamily="34" charset="0"/>
              </a:rPr>
              <a:t>waar stabiele en gezonde gemeenschappen optimaal gebruik van maken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000" b="0" i="0" u="none" strike="noStrike" kern="1200" cap="none" spc="0" normalizeH="0" baseline="0" noProof="0" dirty="0">
              <a:ln>
                <a:noFill/>
              </a:ln>
              <a:solidFill>
                <a:srgbClr val="000000"/>
              </a:solidFill>
              <a:effectLst/>
              <a:uLnTx/>
              <a:uFillTx/>
              <a:latin typeface="Calibri Light" panose="020F0302020204030204"/>
              <a:ea typeface="+mn-ea"/>
              <a:cs typeface="+mn-cs"/>
            </a:endParaRPr>
          </a:p>
        </p:txBody>
      </p:sp>
      <p:pic>
        <p:nvPicPr>
          <p:cNvPr id="10" name="Afbeelding 9">
            <a:extLst>
              <a:ext uri="{FF2B5EF4-FFF2-40B4-BE49-F238E27FC236}">
                <a16:creationId xmlns:a16="http://schemas.microsoft.com/office/drawing/2014/main" id="{EAA33E5D-735B-3F44-988C-7448286A1931}"/>
              </a:ext>
            </a:extLst>
          </p:cNvPr>
          <p:cNvPicPr>
            <a:picLocks noChangeAspect="1"/>
          </p:cNvPicPr>
          <p:nvPr/>
        </p:nvPicPr>
        <p:blipFill>
          <a:blip r:embed="rId5"/>
          <a:stretch>
            <a:fillRect/>
          </a:stretch>
        </p:blipFill>
        <p:spPr>
          <a:xfrm>
            <a:off x="10291864" y="452074"/>
            <a:ext cx="1508512" cy="236273"/>
          </a:xfrm>
          <a:prstGeom prst="rect">
            <a:avLst/>
          </a:prstGeom>
        </p:spPr>
      </p:pic>
      <p:grpSp>
        <p:nvGrpSpPr>
          <p:cNvPr id="32" name="Groep 31">
            <a:extLst>
              <a:ext uri="{FF2B5EF4-FFF2-40B4-BE49-F238E27FC236}">
                <a16:creationId xmlns:a16="http://schemas.microsoft.com/office/drawing/2014/main" id="{49699502-8BD9-3B47-B26F-EF28780E9D77}"/>
              </a:ext>
            </a:extLst>
          </p:cNvPr>
          <p:cNvGrpSpPr/>
          <p:nvPr/>
        </p:nvGrpSpPr>
        <p:grpSpPr>
          <a:xfrm>
            <a:off x="440786" y="274747"/>
            <a:ext cx="6535092" cy="1239499"/>
            <a:chOff x="5265284" y="2321867"/>
            <a:chExt cx="6535092" cy="1239499"/>
          </a:xfrm>
          <a:solidFill>
            <a:schemeClr val="accent2"/>
          </a:solidFill>
        </p:grpSpPr>
        <p:sp>
          <p:nvSpPr>
            <p:cNvPr id="33" name="Afgeronde rechthoek 32">
              <a:extLst>
                <a:ext uri="{FF2B5EF4-FFF2-40B4-BE49-F238E27FC236}">
                  <a16:creationId xmlns:a16="http://schemas.microsoft.com/office/drawing/2014/main" id="{129BD998-03CC-7E4E-B562-FB17E4E20DFB}"/>
                </a:ext>
              </a:extLst>
            </p:cNvPr>
            <p:cNvSpPr/>
            <p:nvPr/>
          </p:nvSpPr>
          <p:spPr>
            <a:xfrm>
              <a:off x="5265284" y="2321867"/>
              <a:ext cx="6535092" cy="894592"/>
            </a:xfrm>
            <a:prstGeom prst="roundRect">
              <a:avLst>
                <a:gd name="adj" fmla="val 1080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4" name="Rechthoekige driehoek 33">
              <a:extLst>
                <a:ext uri="{FF2B5EF4-FFF2-40B4-BE49-F238E27FC236}">
                  <a16:creationId xmlns:a16="http://schemas.microsoft.com/office/drawing/2014/main" id="{C20CB543-1F2A-644D-8DE9-260443375151}"/>
                </a:ext>
              </a:extLst>
            </p:cNvPr>
            <p:cNvSpPr/>
            <p:nvPr/>
          </p:nvSpPr>
          <p:spPr>
            <a:xfrm rot="5400000" flipV="1">
              <a:off x="8733636" y="2561078"/>
              <a:ext cx="766657" cy="123391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35" name="Tekstvak 34">
            <a:extLst>
              <a:ext uri="{FF2B5EF4-FFF2-40B4-BE49-F238E27FC236}">
                <a16:creationId xmlns:a16="http://schemas.microsoft.com/office/drawing/2014/main" id="{A8D5EB1D-CC66-B84C-8255-E75625415AA7}"/>
              </a:ext>
            </a:extLst>
          </p:cNvPr>
          <p:cNvSpPr txBox="1"/>
          <p:nvPr/>
        </p:nvSpPr>
        <p:spPr>
          <a:xfrm>
            <a:off x="677381" y="388283"/>
            <a:ext cx="6055122" cy="661720"/>
          </a:xfrm>
          <a:prstGeom prst="rect">
            <a:avLst/>
          </a:prstGeom>
          <a:noFill/>
        </p:spPr>
        <p:txBody>
          <a:bodyPr wrap="square" lIns="0" t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000" b="0"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Bouwstenen</a:t>
            </a:r>
          </a:p>
        </p:txBody>
      </p:sp>
      <p:sp>
        <p:nvSpPr>
          <p:cNvPr id="12" name="Tekstvak 11">
            <a:extLst>
              <a:ext uri="{FF2B5EF4-FFF2-40B4-BE49-F238E27FC236}">
                <a16:creationId xmlns:a16="http://schemas.microsoft.com/office/drawing/2014/main" id="{2CE2A9F1-7E48-C045-B130-A82B81CB6247}"/>
              </a:ext>
            </a:extLst>
          </p:cNvPr>
          <p:cNvSpPr txBox="1"/>
          <p:nvPr/>
        </p:nvSpPr>
        <p:spPr>
          <a:xfrm>
            <a:off x="440785" y="3885077"/>
            <a:ext cx="153367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000000"/>
                </a:solidFill>
                <a:effectLst/>
                <a:uLnTx/>
                <a:uFillTx/>
                <a:latin typeface="Calibri" panose="020F0502020204030204"/>
                <a:ea typeface="+mn-ea"/>
                <a:cs typeface="+mn-cs"/>
              </a:rPr>
              <a:t>Vaardigheden van bewoners</a:t>
            </a:r>
            <a:endParaRPr kumimoji="0" lang="nl-NL" sz="1800" b="0" i="0" u="none" strike="noStrike" kern="1200" cap="none" spc="0" normalizeH="0" baseline="0" noProof="0" dirty="0">
              <a:ln>
                <a:noFill/>
              </a:ln>
              <a:solidFill>
                <a:srgbClr val="000000"/>
              </a:solidFill>
              <a:effectLst/>
              <a:uLnTx/>
              <a:uFillTx/>
              <a:latin typeface="Calibri Light" panose="020F0302020204030204"/>
              <a:ea typeface="+mn-ea"/>
              <a:cs typeface="+mn-cs"/>
            </a:endParaRPr>
          </a:p>
        </p:txBody>
      </p:sp>
      <p:sp>
        <p:nvSpPr>
          <p:cNvPr id="36" name="Tekstvak 35">
            <a:extLst>
              <a:ext uri="{FF2B5EF4-FFF2-40B4-BE49-F238E27FC236}">
                <a16:creationId xmlns:a16="http://schemas.microsoft.com/office/drawing/2014/main" id="{1866AF7D-6FDE-E544-9CCB-B50CA37CDF63}"/>
              </a:ext>
            </a:extLst>
          </p:cNvPr>
          <p:cNvSpPr txBox="1"/>
          <p:nvPr/>
        </p:nvSpPr>
        <p:spPr>
          <a:xfrm>
            <a:off x="2064346" y="3885077"/>
            <a:ext cx="1533671"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000000"/>
                </a:solidFill>
                <a:effectLst/>
                <a:uLnTx/>
                <a:uFillTx/>
                <a:latin typeface="Calibri" panose="020F0502020204030204"/>
                <a:ea typeface="+mn-ea"/>
                <a:cs typeface="+mn-cs"/>
              </a:rPr>
              <a:t>Kracht van lokale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000000"/>
                </a:solidFill>
                <a:effectLst/>
                <a:uLnTx/>
                <a:uFillTx/>
                <a:latin typeface="Calibri" panose="020F0502020204030204"/>
                <a:ea typeface="+mn-ea"/>
                <a:cs typeface="+mn-cs"/>
              </a:rPr>
              <a:t>verenigingen</a:t>
            </a:r>
            <a:endParaRPr kumimoji="0" lang="nl-NL" sz="1400" b="0" i="0" u="none" strike="noStrike" kern="1200" cap="none" spc="0" normalizeH="0" baseline="0" noProof="0" dirty="0">
              <a:ln>
                <a:noFill/>
              </a:ln>
              <a:solidFill>
                <a:srgbClr val="000000"/>
              </a:solidFill>
              <a:effectLst/>
              <a:uLnTx/>
              <a:uFillTx/>
              <a:latin typeface="Calibri Light" panose="020F0302020204030204"/>
              <a:ea typeface="+mn-ea"/>
              <a:cs typeface="+mn-cs"/>
            </a:endParaRPr>
          </a:p>
        </p:txBody>
      </p:sp>
      <p:sp>
        <p:nvSpPr>
          <p:cNvPr id="37" name="Tekstvak 36">
            <a:extLst>
              <a:ext uri="{FF2B5EF4-FFF2-40B4-BE49-F238E27FC236}">
                <a16:creationId xmlns:a16="http://schemas.microsoft.com/office/drawing/2014/main" id="{A401A646-7CCA-FE47-898C-D00B415B17BF}"/>
              </a:ext>
            </a:extLst>
          </p:cNvPr>
          <p:cNvSpPr txBox="1"/>
          <p:nvPr/>
        </p:nvSpPr>
        <p:spPr>
          <a:xfrm>
            <a:off x="3704942" y="3885077"/>
            <a:ext cx="1533671"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000000"/>
                </a:solidFill>
                <a:effectLst/>
                <a:uLnTx/>
                <a:uFillTx/>
                <a:latin typeface="Calibri" panose="020F0502020204030204"/>
                <a:ea typeface="+mn-ea"/>
                <a:cs typeface="+mn-cs"/>
              </a:rPr>
              <a:t>Middelen van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000000"/>
                </a:solidFill>
                <a:effectLst/>
                <a:uLnTx/>
                <a:uFillTx/>
                <a:latin typeface="Calibri" panose="020F0502020204030204"/>
                <a:ea typeface="+mn-ea"/>
                <a:cs typeface="+mn-cs"/>
              </a:rPr>
              <a:t>organisaties in de buurt</a:t>
            </a:r>
            <a:endParaRPr kumimoji="0" lang="nl-NL" sz="1400" b="0" i="0" u="none" strike="noStrike" kern="1200" cap="none" spc="0" normalizeH="0" baseline="0" noProof="0" dirty="0">
              <a:ln>
                <a:noFill/>
              </a:ln>
              <a:solidFill>
                <a:srgbClr val="000000"/>
              </a:solidFill>
              <a:effectLst/>
              <a:uLnTx/>
              <a:uFillTx/>
              <a:latin typeface="Calibri Light" panose="020F0302020204030204"/>
              <a:ea typeface="+mn-ea"/>
              <a:cs typeface="+mn-cs"/>
            </a:endParaRPr>
          </a:p>
        </p:txBody>
      </p:sp>
      <p:sp>
        <p:nvSpPr>
          <p:cNvPr id="38" name="Tekstvak 37">
            <a:extLst>
              <a:ext uri="{FF2B5EF4-FFF2-40B4-BE49-F238E27FC236}">
                <a16:creationId xmlns:a16="http://schemas.microsoft.com/office/drawing/2014/main" id="{AA8A965D-534D-3C49-AE63-B5A0990D8E07}"/>
              </a:ext>
            </a:extLst>
          </p:cNvPr>
          <p:cNvSpPr txBox="1"/>
          <p:nvPr/>
        </p:nvSpPr>
        <p:spPr>
          <a:xfrm>
            <a:off x="5345538" y="3885077"/>
            <a:ext cx="153367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000000"/>
                </a:solidFill>
                <a:effectLst/>
                <a:uLnTx/>
                <a:uFillTx/>
                <a:latin typeface="Calibri" panose="020F0502020204030204"/>
                <a:ea typeface="+mn-ea"/>
                <a:cs typeface="+mn-cs"/>
              </a:rPr>
              <a:t>Fysieke hulpbronnen</a:t>
            </a:r>
            <a:endParaRPr kumimoji="0" lang="nl-NL" sz="1400" b="0" i="0" u="none" strike="noStrike" kern="1200" cap="none" spc="0" normalizeH="0" baseline="0" noProof="0" dirty="0">
              <a:ln>
                <a:noFill/>
              </a:ln>
              <a:solidFill>
                <a:srgbClr val="000000"/>
              </a:solidFill>
              <a:effectLst/>
              <a:uLnTx/>
              <a:uFillTx/>
              <a:latin typeface="Calibri Light" panose="020F0302020204030204"/>
              <a:ea typeface="+mn-ea"/>
              <a:cs typeface="+mn-cs"/>
            </a:endParaRPr>
          </a:p>
        </p:txBody>
      </p:sp>
      <p:sp>
        <p:nvSpPr>
          <p:cNvPr id="39" name="Tekstvak 38">
            <a:extLst>
              <a:ext uri="{FF2B5EF4-FFF2-40B4-BE49-F238E27FC236}">
                <a16:creationId xmlns:a16="http://schemas.microsoft.com/office/drawing/2014/main" id="{CADCB02A-9F9F-DD4A-A71D-F60497B841C0}"/>
              </a:ext>
            </a:extLst>
          </p:cNvPr>
          <p:cNvSpPr txBox="1"/>
          <p:nvPr/>
        </p:nvSpPr>
        <p:spPr>
          <a:xfrm>
            <a:off x="6978042" y="3885077"/>
            <a:ext cx="31415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000000"/>
                </a:solidFill>
                <a:effectLst/>
                <a:uLnTx/>
                <a:uFillTx/>
                <a:latin typeface="Calibri" panose="020F0502020204030204"/>
                <a:ea typeface="+mn-ea"/>
                <a:cs typeface="+mn-cs"/>
              </a:rPr>
              <a:t>Economische middelen van de buurt</a:t>
            </a:r>
            <a:endParaRPr kumimoji="0" lang="nl-NL" sz="1400" b="0" i="0" u="none" strike="noStrike" kern="1200" cap="none" spc="0" normalizeH="0" baseline="0" noProof="0" dirty="0">
              <a:ln>
                <a:noFill/>
              </a:ln>
              <a:solidFill>
                <a:srgbClr val="000000"/>
              </a:solidFill>
              <a:effectLst/>
              <a:uLnTx/>
              <a:uFillTx/>
              <a:latin typeface="Calibri Light" panose="020F0302020204030204"/>
              <a:ea typeface="+mn-ea"/>
              <a:cs typeface="+mn-cs"/>
            </a:endParaRPr>
          </a:p>
        </p:txBody>
      </p:sp>
      <p:sp>
        <p:nvSpPr>
          <p:cNvPr id="40" name="Tekstvak 39">
            <a:extLst>
              <a:ext uri="{FF2B5EF4-FFF2-40B4-BE49-F238E27FC236}">
                <a16:creationId xmlns:a16="http://schemas.microsoft.com/office/drawing/2014/main" id="{A41DA7DB-3D20-4148-BAF6-61B207153D19}"/>
              </a:ext>
            </a:extLst>
          </p:cNvPr>
          <p:cNvSpPr txBox="1"/>
          <p:nvPr/>
        </p:nvSpPr>
        <p:spPr>
          <a:xfrm>
            <a:off x="10204606" y="3885077"/>
            <a:ext cx="153367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000000"/>
                </a:solidFill>
                <a:effectLst/>
                <a:uLnTx/>
                <a:uFillTx/>
                <a:latin typeface="Calibri" panose="020F0502020204030204"/>
                <a:ea typeface="+mn-ea"/>
                <a:cs typeface="+mn-cs"/>
              </a:rPr>
              <a:t>Verhalen en erfgoed</a:t>
            </a:r>
            <a:r>
              <a:rPr kumimoji="0" lang="nl-NL" sz="1400" b="0" i="0" u="none" strike="noStrike" kern="1200" cap="none" spc="0" normalizeH="0" baseline="0" noProof="0" dirty="0">
                <a:ln>
                  <a:noFill/>
                </a:ln>
                <a:solidFill>
                  <a:srgbClr val="000000"/>
                </a:solidFill>
                <a:effectLst/>
                <a:uLnTx/>
                <a:uFillTx/>
                <a:latin typeface="Calibri Light" panose="020F0302020204030204"/>
                <a:ea typeface="+mn-ea"/>
                <a:cs typeface="+mn-cs"/>
              </a:rPr>
              <a:t>.</a:t>
            </a:r>
          </a:p>
        </p:txBody>
      </p:sp>
      <p:sp>
        <p:nvSpPr>
          <p:cNvPr id="2" name="Tijdelijke aanduiding voor voettekst 1">
            <a:extLst>
              <a:ext uri="{FF2B5EF4-FFF2-40B4-BE49-F238E27FC236}">
                <a16:creationId xmlns:a16="http://schemas.microsoft.com/office/drawing/2014/main" id="{D41F47C5-E2FC-F342-9122-5803766F75FA}"/>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rgbClr val="000000">
                    <a:tint val="75000"/>
                  </a:srgbClr>
                </a:solidFill>
                <a:effectLst/>
                <a:uLnTx/>
                <a:uFillTx/>
                <a:latin typeface="Calibri Light" panose="020F0302020204030204"/>
                <a:ea typeface="+mn-ea"/>
                <a:cs typeface="+mn-cs"/>
              </a:rPr>
              <a:t>Training Community Building </a:t>
            </a:r>
          </a:p>
        </p:txBody>
      </p:sp>
      <p:sp>
        <p:nvSpPr>
          <p:cNvPr id="3" name="Rechthoek 2">
            <a:extLst>
              <a:ext uri="{FF2B5EF4-FFF2-40B4-BE49-F238E27FC236}">
                <a16:creationId xmlns:a16="http://schemas.microsoft.com/office/drawing/2014/main" id="{F7396372-6F7C-BE4C-A634-C597CB23249D}"/>
              </a:ext>
            </a:extLst>
          </p:cNvPr>
          <p:cNvSpPr/>
          <p:nvPr/>
        </p:nvSpPr>
        <p:spPr>
          <a:xfrm>
            <a:off x="677381" y="2713703"/>
            <a:ext cx="1053096" cy="934065"/>
          </a:xfrm>
          <a:prstGeom prst="rect">
            <a:avLst/>
          </a:prstGeom>
          <a:solidFill>
            <a:srgbClr val="726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Rechthoek 24">
            <a:extLst>
              <a:ext uri="{FF2B5EF4-FFF2-40B4-BE49-F238E27FC236}">
                <a16:creationId xmlns:a16="http://schemas.microsoft.com/office/drawing/2014/main" id="{76A54A94-C5C2-0A40-ADFF-59C02D33CF77}"/>
              </a:ext>
            </a:extLst>
          </p:cNvPr>
          <p:cNvSpPr/>
          <p:nvPr/>
        </p:nvSpPr>
        <p:spPr>
          <a:xfrm>
            <a:off x="3945229" y="2712448"/>
            <a:ext cx="1053096" cy="934065"/>
          </a:xfrm>
          <a:prstGeom prst="rect">
            <a:avLst/>
          </a:prstGeom>
          <a:solidFill>
            <a:srgbClr val="726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Rechthoek 25">
            <a:extLst>
              <a:ext uri="{FF2B5EF4-FFF2-40B4-BE49-F238E27FC236}">
                <a16:creationId xmlns:a16="http://schemas.microsoft.com/office/drawing/2014/main" id="{D1768698-0AF8-DA46-9F18-C7FF5F4F6710}"/>
              </a:ext>
            </a:extLst>
          </p:cNvPr>
          <p:cNvSpPr/>
          <p:nvPr/>
        </p:nvSpPr>
        <p:spPr>
          <a:xfrm>
            <a:off x="5569452" y="2773761"/>
            <a:ext cx="1053096" cy="934065"/>
          </a:xfrm>
          <a:prstGeom prst="rect">
            <a:avLst/>
          </a:prstGeom>
          <a:solidFill>
            <a:srgbClr val="726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Rechthoek 26">
            <a:extLst>
              <a:ext uri="{FF2B5EF4-FFF2-40B4-BE49-F238E27FC236}">
                <a16:creationId xmlns:a16="http://schemas.microsoft.com/office/drawing/2014/main" id="{43BB6686-F348-6640-9828-32727814D071}"/>
              </a:ext>
            </a:extLst>
          </p:cNvPr>
          <p:cNvSpPr/>
          <p:nvPr/>
        </p:nvSpPr>
        <p:spPr>
          <a:xfrm>
            <a:off x="10422114" y="2712334"/>
            <a:ext cx="1053096" cy="934065"/>
          </a:xfrm>
          <a:prstGeom prst="rect">
            <a:avLst/>
          </a:prstGeom>
          <a:solidFill>
            <a:srgbClr val="726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Rechthoek 5">
            <a:extLst>
              <a:ext uri="{FF2B5EF4-FFF2-40B4-BE49-F238E27FC236}">
                <a16:creationId xmlns:a16="http://schemas.microsoft.com/office/drawing/2014/main" id="{05D8C689-1903-BE4A-995C-0AA9627EBBC6}"/>
              </a:ext>
            </a:extLst>
          </p:cNvPr>
          <p:cNvSpPr/>
          <p:nvPr/>
        </p:nvSpPr>
        <p:spPr>
          <a:xfrm>
            <a:off x="6893529" y="2549915"/>
            <a:ext cx="4938594" cy="28904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9" name="Afbeelding 28">
            <a:extLst>
              <a:ext uri="{FF2B5EF4-FFF2-40B4-BE49-F238E27FC236}">
                <a16:creationId xmlns:a16="http://schemas.microsoft.com/office/drawing/2014/main" id="{0C688390-C964-9743-BA51-490BA83A7537}"/>
              </a:ext>
            </a:extLst>
          </p:cNvPr>
          <p:cNvPicPr>
            <a:picLocks noChangeAspect="1"/>
          </p:cNvPicPr>
          <p:nvPr/>
        </p:nvPicPr>
        <p:blipFill rotWithShape="1">
          <a:blip r:embed="rId3"/>
          <a:srcRect r="57367"/>
          <a:stretch/>
        </p:blipFill>
        <p:spPr>
          <a:xfrm>
            <a:off x="5323658" y="2591222"/>
            <a:ext cx="4816374" cy="2789103"/>
          </a:xfrm>
          <a:prstGeom prst="rect">
            <a:avLst/>
          </a:prstGeom>
        </p:spPr>
      </p:pic>
      <p:sp>
        <p:nvSpPr>
          <p:cNvPr id="31" name="Rechthoek 30">
            <a:extLst>
              <a:ext uri="{FF2B5EF4-FFF2-40B4-BE49-F238E27FC236}">
                <a16:creationId xmlns:a16="http://schemas.microsoft.com/office/drawing/2014/main" id="{8ADF4C84-5F50-DD43-87C1-695250734103}"/>
              </a:ext>
            </a:extLst>
          </p:cNvPr>
          <p:cNvSpPr/>
          <p:nvPr/>
        </p:nvSpPr>
        <p:spPr>
          <a:xfrm>
            <a:off x="5439110" y="2690426"/>
            <a:ext cx="1053096" cy="934065"/>
          </a:xfrm>
          <a:prstGeom prst="rect">
            <a:avLst/>
          </a:prstGeom>
          <a:solidFill>
            <a:srgbClr val="726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1" name="Rechthoek 40">
            <a:extLst>
              <a:ext uri="{FF2B5EF4-FFF2-40B4-BE49-F238E27FC236}">
                <a16:creationId xmlns:a16="http://schemas.microsoft.com/office/drawing/2014/main" id="{72179B89-ACEB-4442-B56F-C3D1146D8D69}"/>
              </a:ext>
            </a:extLst>
          </p:cNvPr>
          <p:cNvSpPr/>
          <p:nvPr/>
        </p:nvSpPr>
        <p:spPr>
          <a:xfrm>
            <a:off x="8749401" y="2753415"/>
            <a:ext cx="1053096" cy="934065"/>
          </a:xfrm>
          <a:prstGeom prst="rect">
            <a:avLst/>
          </a:prstGeom>
          <a:solidFill>
            <a:srgbClr val="726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2" name="Rechthoek 41">
            <a:extLst>
              <a:ext uri="{FF2B5EF4-FFF2-40B4-BE49-F238E27FC236}">
                <a16:creationId xmlns:a16="http://schemas.microsoft.com/office/drawing/2014/main" id="{5EDB9130-8EF1-5948-A7E0-717838853E69}"/>
              </a:ext>
            </a:extLst>
          </p:cNvPr>
          <p:cNvSpPr/>
          <p:nvPr/>
        </p:nvSpPr>
        <p:spPr>
          <a:xfrm>
            <a:off x="7163174" y="2670737"/>
            <a:ext cx="1053096" cy="934065"/>
          </a:xfrm>
          <a:prstGeom prst="rect">
            <a:avLst/>
          </a:prstGeom>
          <a:solidFill>
            <a:srgbClr val="726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7200" b="0" i="0" u="none" strike="noStrike" kern="1200" cap="none" spc="0" normalizeH="0" baseline="0" noProof="0" dirty="0">
                <a:ln>
                  <a:noFill/>
                </a:ln>
                <a:solidFill>
                  <a:srgbClr val="FFFFFF"/>
                </a:solidFill>
                <a:effectLst/>
                <a:uLnTx/>
                <a:uFillTx/>
                <a:latin typeface="Calibri" panose="020F0502020204030204"/>
                <a:ea typeface="+mn-ea"/>
                <a:cs typeface="+mn-cs"/>
              </a:rPr>
              <a:t>€</a:t>
            </a:r>
          </a:p>
        </p:txBody>
      </p:sp>
      <p:sp>
        <p:nvSpPr>
          <p:cNvPr id="43" name="Tekstvak 42">
            <a:extLst>
              <a:ext uri="{FF2B5EF4-FFF2-40B4-BE49-F238E27FC236}">
                <a16:creationId xmlns:a16="http://schemas.microsoft.com/office/drawing/2014/main" id="{6D5CA3E3-B4E3-314C-A0CC-232BAAAB8EBB}"/>
              </a:ext>
            </a:extLst>
          </p:cNvPr>
          <p:cNvSpPr txBox="1"/>
          <p:nvPr/>
        </p:nvSpPr>
        <p:spPr>
          <a:xfrm>
            <a:off x="5331218" y="3897335"/>
            <a:ext cx="153367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000000"/>
                </a:solidFill>
                <a:effectLst/>
                <a:uLnTx/>
                <a:uFillTx/>
                <a:latin typeface="Calibri" panose="020F0502020204030204"/>
                <a:ea typeface="+mn-ea"/>
                <a:cs typeface="+mn-cs"/>
              </a:rPr>
              <a:t>Fysieke hulpbronnen</a:t>
            </a:r>
            <a:endParaRPr kumimoji="0" lang="nl-NL" sz="1400" b="0" i="0" u="none" strike="noStrike" kern="1200" cap="none" spc="0" normalizeH="0" baseline="0" noProof="0" dirty="0">
              <a:ln>
                <a:noFill/>
              </a:ln>
              <a:solidFill>
                <a:srgbClr val="000000"/>
              </a:solidFill>
              <a:effectLst/>
              <a:uLnTx/>
              <a:uFillTx/>
              <a:latin typeface="Calibri Light" panose="020F0302020204030204"/>
              <a:ea typeface="+mn-ea"/>
              <a:cs typeface="+mn-cs"/>
            </a:endParaRPr>
          </a:p>
        </p:txBody>
      </p:sp>
      <p:sp>
        <p:nvSpPr>
          <p:cNvPr id="44" name="Tekstvak 43">
            <a:extLst>
              <a:ext uri="{FF2B5EF4-FFF2-40B4-BE49-F238E27FC236}">
                <a16:creationId xmlns:a16="http://schemas.microsoft.com/office/drawing/2014/main" id="{D9BAE5E8-1503-7A4D-B6ED-5A983D81CF59}"/>
              </a:ext>
            </a:extLst>
          </p:cNvPr>
          <p:cNvSpPr txBox="1"/>
          <p:nvPr/>
        </p:nvSpPr>
        <p:spPr>
          <a:xfrm>
            <a:off x="6979527" y="3918336"/>
            <a:ext cx="1533671"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000000"/>
                </a:solidFill>
                <a:effectLst/>
                <a:uLnTx/>
                <a:uFillTx/>
                <a:latin typeface="Calibri" panose="020F0502020204030204"/>
                <a:ea typeface="+mn-ea"/>
                <a:cs typeface="+mn-cs"/>
              </a:rPr>
              <a:t>Economische middelen in de buurt</a:t>
            </a:r>
            <a:endParaRPr kumimoji="0" lang="nl-NL" sz="1400" b="0" i="0" u="none" strike="noStrike" kern="1200" cap="none" spc="0" normalizeH="0" baseline="0" noProof="0" dirty="0">
              <a:ln>
                <a:noFill/>
              </a:ln>
              <a:solidFill>
                <a:srgbClr val="000000"/>
              </a:solidFill>
              <a:effectLst/>
              <a:uLnTx/>
              <a:uFillTx/>
              <a:latin typeface="Calibri Light" panose="020F0302020204030204"/>
              <a:ea typeface="+mn-ea"/>
              <a:cs typeface="+mn-cs"/>
            </a:endParaRPr>
          </a:p>
        </p:txBody>
      </p:sp>
      <p:sp>
        <p:nvSpPr>
          <p:cNvPr id="45" name="Tekstvak 44">
            <a:extLst>
              <a:ext uri="{FF2B5EF4-FFF2-40B4-BE49-F238E27FC236}">
                <a16:creationId xmlns:a16="http://schemas.microsoft.com/office/drawing/2014/main" id="{D2BA3CE8-4386-FC41-8B1B-3C57B9069C2C}"/>
              </a:ext>
            </a:extLst>
          </p:cNvPr>
          <p:cNvSpPr txBox="1"/>
          <p:nvPr/>
        </p:nvSpPr>
        <p:spPr>
          <a:xfrm>
            <a:off x="8480889" y="3900466"/>
            <a:ext cx="153367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000000"/>
                </a:solidFill>
                <a:effectLst/>
                <a:uLnTx/>
                <a:uFillTx/>
                <a:latin typeface="Calibri" panose="020F0502020204030204"/>
                <a:ea typeface="+mn-ea"/>
                <a:cs typeface="+mn-cs"/>
              </a:rPr>
              <a:t>Verhalen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000000"/>
                </a:solidFill>
                <a:effectLst/>
                <a:uLnTx/>
                <a:uFillTx/>
                <a:latin typeface="Calibri" panose="020F0502020204030204"/>
                <a:ea typeface="+mn-ea"/>
                <a:cs typeface="+mn-cs"/>
              </a:rPr>
              <a:t>en erfgoed</a:t>
            </a:r>
          </a:p>
        </p:txBody>
      </p:sp>
      <p:pic>
        <p:nvPicPr>
          <p:cNvPr id="22" name="Graphic 21" descr="Bakstenen muur bouwen met effen opvulling">
            <a:extLst>
              <a:ext uri="{FF2B5EF4-FFF2-40B4-BE49-F238E27FC236}">
                <a16:creationId xmlns:a16="http://schemas.microsoft.com/office/drawing/2014/main" id="{C8836EE7-6BD0-D64F-97CA-DDB0C3AF51A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621337" y="2761503"/>
            <a:ext cx="914400" cy="914400"/>
          </a:xfrm>
          <a:prstGeom prst="rect">
            <a:avLst/>
          </a:prstGeom>
        </p:spPr>
      </p:pic>
      <p:pic>
        <p:nvPicPr>
          <p:cNvPr id="24" name="Graphic 23" descr="Zorg met effen opvulling">
            <a:extLst>
              <a:ext uri="{FF2B5EF4-FFF2-40B4-BE49-F238E27FC236}">
                <a16:creationId xmlns:a16="http://schemas.microsoft.com/office/drawing/2014/main" id="{6BB0561E-22F2-3A4A-B63F-192E9F01EFA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958510" y="2703935"/>
            <a:ext cx="1033023" cy="1033023"/>
          </a:xfrm>
          <a:prstGeom prst="rect">
            <a:avLst/>
          </a:prstGeom>
        </p:spPr>
      </p:pic>
      <p:pic>
        <p:nvPicPr>
          <p:cNvPr id="46" name="Graphic 45" descr="Chatten met effen opvulling">
            <a:extLst>
              <a:ext uri="{FF2B5EF4-FFF2-40B4-BE49-F238E27FC236}">
                <a16:creationId xmlns:a16="http://schemas.microsoft.com/office/drawing/2014/main" id="{61CAFA48-FF18-0B4D-AFC5-EFFB0B45EEB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755407" y="2623046"/>
            <a:ext cx="1178623" cy="1178623"/>
          </a:xfrm>
          <a:prstGeom prst="rect">
            <a:avLst/>
          </a:prstGeom>
        </p:spPr>
      </p:pic>
      <p:pic>
        <p:nvPicPr>
          <p:cNvPr id="50" name="Graphic 49" descr="Hoofd met radertjes met effen opvulling">
            <a:extLst>
              <a:ext uri="{FF2B5EF4-FFF2-40B4-BE49-F238E27FC236}">
                <a16:creationId xmlns:a16="http://schemas.microsoft.com/office/drawing/2014/main" id="{D7B95191-0799-B843-8C82-C71F7BAB3DD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46729" y="2738656"/>
            <a:ext cx="998302" cy="998302"/>
          </a:xfrm>
          <a:prstGeom prst="rect">
            <a:avLst/>
          </a:prstGeom>
        </p:spPr>
      </p:pic>
    </p:spTree>
    <p:extLst>
      <p:ext uri="{BB962C8B-B14F-4D97-AF65-F5344CB8AC3E}">
        <p14:creationId xmlns:p14="http://schemas.microsoft.com/office/powerpoint/2010/main" val="2265849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528EB3C1-AB8F-7743-AA91-AF286E82C072}"/>
              </a:ext>
            </a:extLst>
          </p:cNvPr>
          <p:cNvPicPr>
            <a:picLocks noChangeAspect="1"/>
          </p:cNvPicPr>
          <p:nvPr/>
        </p:nvPicPr>
        <p:blipFill>
          <a:blip r:embed="rId3"/>
          <a:stretch>
            <a:fillRect/>
          </a:stretch>
        </p:blipFill>
        <p:spPr>
          <a:xfrm>
            <a:off x="485440" y="6091980"/>
            <a:ext cx="1575008" cy="451067"/>
          </a:xfrm>
          <a:prstGeom prst="rect">
            <a:avLst/>
          </a:prstGeom>
        </p:spPr>
      </p:pic>
      <p:sp>
        <p:nvSpPr>
          <p:cNvPr id="19" name="Rechthoek 18">
            <a:extLst>
              <a:ext uri="{FF2B5EF4-FFF2-40B4-BE49-F238E27FC236}">
                <a16:creationId xmlns:a16="http://schemas.microsoft.com/office/drawing/2014/main" id="{BD7353DC-A827-D64D-98E2-FF4F3854338C}"/>
              </a:ext>
            </a:extLst>
          </p:cNvPr>
          <p:cNvSpPr/>
          <p:nvPr/>
        </p:nvSpPr>
        <p:spPr>
          <a:xfrm>
            <a:off x="0" y="0"/>
            <a:ext cx="12192000" cy="10754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000" b="0" i="0" u="none" strike="noStrike" kern="1200" cap="none" spc="0" normalizeH="0" baseline="0" noProof="0" dirty="0">
                <a:ln>
                  <a:noFill/>
                </a:ln>
                <a:solidFill>
                  <a:srgbClr val="FFFFFF"/>
                </a:solidFill>
                <a:effectLst/>
                <a:uLnTx/>
                <a:uFillTx/>
                <a:latin typeface="Calibri" panose="020F0502020204030204"/>
                <a:ea typeface="+mn-ea"/>
                <a:cs typeface="+mn-cs"/>
              </a:rPr>
              <a:t>  </a:t>
            </a:r>
            <a:r>
              <a:rPr kumimoji="0" lang="nl-NL" sz="4000" b="0" i="0" u="none" strike="noStrike" kern="1200" cap="none" spc="0" normalizeH="0" baseline="0" noProof="0" dirty="0" err="1">
                <a:ln>
                  <a:noFill/>
                </a:ln>
                <a:solidFill>
                  <a:srgbClr val="FFFFFF"/>
                </a:solidFill>
                <a:effectLst/>
                <a:uLnTx/>
                <a:uFillTx/>
                <a:latin typeface="Calibri" panose="020F0502020204030204"/>
                <a:ea typeface="+mn-ea"/>
                <a:cs typeface="+mn-cs"/>
              </a:rPr>
              <a:t>Nothing</a:t>
            </a:r>
            <a:r>
              <a:rPr kumimoji="0" lang="nl-NL" sz="4000" b="0" i="0" u="none" strike="noStrike" kern="1200" cap="none" spc="0" normalizeH="0" baseline="0" noProof="0" dirty="0">
                <a:ln>
                  <a:noFill/>
                </a:ln>
                <a:solidFill>
                  <a:srgbClr val="FFFFFF"/>
                </a:solidFill>
                <a:effectLst/>
                <a:uLnTx/>
                <a:uFillTx/>
                <a:latin typeface="Calibri" panose="020F0502020204030204"/>
                <a:ea typeface="+mn-ea"/>
                <a:cs typeface="+mn-cs"/>
              </a:rPr>
              <a:t> </a:t>
            </a:r>
            <a:r>
              <a:rPr kumimoji="0" lang="nl-NL" sz="4000" b="0" i="0" u="none" strike="noStrike" kern="1200" cap="none" spc="0" normalizeH="0" baseline="0" noProof="0" dirty="0" err="1">
                <a:ln>
                  <a:noFill/>
                </a:ln>
                <a:solidFill>
                  <a:srgbClr val="FFFFFF"/>
                </a:solidFill>
                <a:effectLst/>
                <a:uLnTx/>
                <a:uFillTx/>
                <a:latin typeface="Calibri" panose="020F0502020204030204"/>
                <a:ea typeface="+mn-ea"/>
                <a:cs typeface="+mn-cs"/>
              </a:rPr>
              <a:t>about</a:t>
            </a:r>
            <a:r>
              <a:rPr kumimoji="0" lang="nl-NL" sz="4000" b="0" i="0" u="none" strike="noStrike" kern="1200" cap="none" spc="0" normalizeH="0" baseline="0" noProof="0" dirty="0">
                <a:ln>
                  <a:noFill/>
                </a:ln>
                <a:solidFill>
                  <a:srgbClr val="FFFFFF"/>
                </a:solidFill>
                <a:effectLst/>
                <a:uLnTx/>
                <a:uFillTx/>
                <a:latin typeface="Calibri" panose="020F0502020204030204"/>
                <a:ea typeface="+mn-ea"/>
                <a:cs typeface="+mn-cs"/>
              </a:rPr>
              <a:t> </a:t>
            </a:r>
            <a:r>
              <a:rPr kumimoji="0" lang="nl-NL" sz="4000" b="0" i="0" u="none" strike="noStrike" kern="1200" cap="none" spc="0" normalizeH="0" baseline="0" noProof="0" dirty="0" err="1">
                <a:ln>
                  <a:noFill/>
                </a:ln>
                <a:solidFill>
                  <a:srgbClr val="FFFFFF"/>
                </a:solidFill>
                <a:effectLst/>
                <a:uLnTx/>
                <a:uFillTx/>
                <a:latin typeface="Calibri" panose="020F0502020204030204"/>
                <a:ea typeface="+mn-ea"/>
                <a:cs typeface="+mn-cs"/>
              </a:rPr>
              <a:t>us</a:t>
            </a:r>
            <a:r>
              <a:rPr kumimoji="0" lang="nl-NL" sz="4000" b="0" i="0" u="none" strike="noStrike" kern="1200" cap="none" spc="0" normalizeH="0" baseline="0" noProof="0" dirty="0">
                <a:ln>
                  <a:noFill/>
                </a:ln>
                <a:solidFill>
                  <a:srgbClr val="FFFFFF"/>
                </a:solidFill>
                <a:effectLst/>
                <a:uLnTx/>
                <a:uFillTx/>
                <a:latin typeface="Calibri" panose="020F0502020204030204"/>
                <a:ea typeface="+mn-ea"/>
                <a:cs typeface="+mn-cs"/>
              </a:rPr>
              <a:t> without </a:t>
            </a:r>
            <a:r>
              <a:rPr kumimoji="0" lang="nl-NL" sz="4000" b="0" i="0" u="none" strike="noStrike" kern="1200" cap="none" spc="0" normalizeH="0" baseline="0" noProof="0" dirty="0" err="1">
                <a:ln>
                  <a:noFill/>
                </a:ln>
                <a:solidFill>
                  <a:srgbClr val="FFFFFF"/>
                </a:solidFill>
                <a:effectLst/>
                <a:uLnTx/>
                <a:uFillTx/>
                <a:latin typeface="Calibri" panose="020F0502020204030204"/>
                <a:ea typeface="+mn-ea"/>
                <a:cs typeface="+mn-cs"/>
              </a:rPr>
              <a:t>us</a:t>
            </a:r>
            <a:r>
              <a:rPr kumimoji="0" lang="nl-NL" sz="4000" b="0" i="0" u="none" strike="noStrike" kern="1200" cap="none" spc="0" normalizeH="0" baseline="0" noProof="0" dirty="0">
                <a:ln>
                  <a:noFill/>
                </a:ln>
                <a:solidFill>
                  <a:srgbClr val="FFFFFF"/>
                </a:solidFill>
                <a:effectLst/>
                <a:uLnTx/>
                <a:uFillTx/>
                <a:latin typeface="Calibri" panose="020F0502020204030204"/>
                <a:ea typeface="+mn-ea"/>
                <a:cs typeface="+mn-cs"/>
              </a:rPr>
              <a:t>!</a:t>
            </a:r>
          </a:p>
        </p:txBody>
      </p:sp>
      <p:pic>
        <p:nvPicPr>
          <p:cNvPr id="7" name="Afbeelding 6">
            <a:extLst>
              <a:ext uri="{FF2B5EF4-FFF2-40B4-BE49-F238E27FC236}">
                <a16:creationId xmlns:a16="http://schemas.microsoft.com/office/drawing/2014/main" id="{D29B98A2-2A5C-3C47-8BBD-727B74ED8DD2}"/>
              </a:ext>
            </a:extLst>
          </p:cNvPr>
          <p:cNvPicPr>
            <a:picLocks noChangeAspect="1"/>
          </p:cNvPicPr>
          <p:nvPr/>
        </p:nvPicPr>
        <p:blipFill>
          <a:blip r:embed="rId4"/>
          <a:stretch>
            <a:fillRect/>
          </a:stretch>
        </p:blipFill>
        <p:spPr>
          <a:xfrm>
            <a:off x="10291864" y="452074"/>
            <a:ext cx="1508512" cy="236273"/>
          </a:xfrm>
          <a:prstGeom prst="rect">
            <a:avLst/>
          </a:prstGeom>
        </p:spPr>
      </p:pic>
      <p:sp>
        <p:nvSpPr>
          <p:cNvPr id="2" name="Tijdelijke aanduiding voor voettekst 1">
            <a:extLst>
              <a:ext uri="{FF2B5EF4-FFF2-40B4-BE49-F238E27FC236}">
                <a16:creationId xmlns:a16="http://schemas.microsoft.com/office/drawing/2014/main" id="{9EA77F67-3DCD-344A-A9B5-86DB8CD0AB3D}"/>
              </a:ext>
            </a:extLst>
          </p:cNvPr>
          <p:cNvSpPr>
            <a:spLocks noGrp="1"/>
          </p:cNvSpPr>
          <p:nvPr>
            <p:ph type="ftr" sz="quarter" idx="11"/>
          </p:nvPr>
        </p:nvSpPr>
        <p:spPr>
          <a:xfrm>
            <a:off x="7272000" y="6300000"/>
            <a:ext cx="411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rgbClr val="000000">
                    <a:tint val="75000"/>
                  </a:srgbClr>
                </a:solidFill>
                <a:effectLst/>
                <a:uLnTx/>
                <a:uFillTx/>
                <a:latin typeface="Calibri Light" panose="020F0302020204030204"/>
                <a:ea typeface="+mn-ea"/>
                <a:cs typeface="+mn-cs"/>
              </a:rPr>
              <a:t>Training Community Building </a:t>
            </a:r>
            <a:endParaRPr kumimoji="0" lang="nl-NL" sz="1400" b="0" i="0" u="none" strike="noStrike" kern="1200" cap="none" spc="0" normalizeH="0" baseline="0" noProof="0" dirty="0">
              <a:ln>
                <a:noFill/>
              </a:ln>
              <a:solidFill>
                <a:srgbClr val="000000">
                  <a:tint val="75000"/>
                </a:srgbClr>
              </a:solidFill>
              <a:effectLst/>
              <a:uLnTx/>
              <a:uFillTx/>
              <a:latin typeface="Calibri Light" panose="020F0302020204030204"/>
              <a:ea typeface="+mn-ea"/>
              <a:cs typeface="+mn-cs"/>
            </a:endParaRPr>
          </a:p>
        </p:txBody>
      </p:sp>
      <p:pic>
        <p:nvPicPr>
          <p:cNvPr id="5122" name="Picture 2">
            <a:extLst>
              <a:ext uri="{FF2B5EF4-FFF2-40B4-BE49-F238E27FC236}">
                <a16:creationId xmlns:a16="http://schemas.microsoft.com/office/drawing/2014/main" id="{4589DFCF-5058-9746-89AB-5C619424A1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5035" y="1337474"/>
            <a:ext cx="5075746" cy="5048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662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CB2784A-522F-9AD0-21A8-47E10923AA4A}"/>
              </a:ext>
            </a:extLst>
          </p:cNvPr>
          <p:cNvSpPr>
            <a:spLocks noGrp="1"/>
          </p:cNvSpPr>
          <p:nvPr>
            <p:ph type="title"/>
          </p:nvPr>
        </p:nvSpPr>
        <p:spPr>
          <a:xfrm>
            <a:off x="643468" y="643467"/>
            <a:ext cx="4620584" cy="4567137"/>
          </a:xfrm>
        </p:spPr>
        <p:txBody>
          <a:bodyPr vert="horz" lIns="91440" tIns="45720" rIns="91440" bIns="45720" rtlCol="0" anchor="b">
            <a:normAutofit/>
          </a:bodyPr>
          <a:lstStyle/>
          <a:p>
            <a:r>
              <a:rPr lang="en-US"/>
              <a:t>The end</a:t>
            </a:r>
          </a:p>
        </p:txBody>
      </p:sp>
      <p:pic>
        <p:nvPicPr>
          <p:cNvPr id="4" name="Picture 3" descr="Afbeelding met kamer&#10;&#10;Automatisch gegenereerde beschrijving">
            <a:extLst>
              <a:ext uri="{FF2B5EF4-FFF2-40B4-BE49-F238E27FC236}">
                <a16:creationId xmlns:a16="http://schemas.microsoft.com/office/drawing/2014/main" id="{73BACE38-7462-F5D2-4800-963266E4162E}"/>
              </a:ext>
            </a:extLst>
          </p:cNvPr>
          <p:cNvPicPr>
            <a:picLocks noChangeAspect="1"/>
          </p:cNvPicPr>
          <p:nvPr/>
        </p:nvPicPr>
        <p:blipFill rotWithShape="1">
          <a:blip r:embed="rId2"/>
          <a:srcRect t="1084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4293632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CED581CB-EEDA-0F14-71BA-96B8B38BAC13}"/>
              </a:ext>
            </a:extLst>
          </p:cNvPr>
          <p:cNvPicPr>
            <a:picLocks noChangeAspect="1"/>
          </p:cNvPicPr>
          <p:nvPr/>
        </p:nvPicPr>
        <p:blipFill rotWithShape="1">
          <a:blip r:embed="rId3"/>
          <a:srcRect l="30446" t="48254" r="45268" b="21429"/>
          <a:stretch/>
        </p:blipFill>
        <p:spPr>
          <a:xfrm>
            <a:off x="281592" y="1854380"/>
            <a:ext cx="6293879" cy="4419601"/>
          </a:xfrm>
          <a:prstGeom prst="rect">
            <a:avLst/>
          </a:prstGeom>
        </p:spPr>
      </p:pic>
      <p:sp>
        <p:nvSpPr>
          <p:cNvPr id="5" name="Tekstvak 4">
            <a:extLst>
              <a:ext uri="{FF2B5EF4-FFF2-40B4-BE49-F238E27FC236}">
                <a16:creationId xmlns:a16="http://schemas.microsoft.com/office/drawing/2014/main" id="{4F548165-112C-59A4-C6C0-B851A076C35F}"/>
              </a:ext>
            </a:extLst>
          </p:cNvPr>
          <p:cNvSpPr txBox="1"/>
          <p:nvPr/>
        </p:nvSpPr>
        <p:spPr>
          <a:xfrm>
            <a:off x="8131626" y="1397180"/>
            <a:ext cx="3624944" cy="2308324"/>
          </a:xfrm>
          <a:prstGeom prst="rect">
            <a:avLst/>
          </a:prstGeom>
          <a:noFill/>
          <a:ln>
            <a:solidFill>
              <a:schemeClr val="accent1"/>
            </a:solidFill>
          </a:ln>
        </p:spPr>
        <p:txBody>
          <a:bodyPr wrap="square" rtlCol="0">
            <a:spAutoFit/>
          </a:bodyPr>
          <a:lstStyle/>
          <a:p>
            <a:r>
              <a:rPr lang="nl-NL" dirty="0"/>
              <a:t>Neem hierin de drie voorstellen op en gebruik het format uit de les van dinsdag 28-2.  </a:t>
            </a:r>
          </a:p>
          <a:p>
            <a:endParaRPr lang="nl-NL" dirty="0"/>
          </a:p>
          <a:p>
            <a:r>
              <a:rPr lang="nl-NL" dirty="0"/>
              <a:t>Input gekregen via </a:t>
            </a:r>
          </a:p>
          <a:p>
            <a:pPr marL="285750" indent="-285750">
              <a:buFontTx/>
              <a:buChar char="-"/>
            </a:pPr>
            <a:r>
              <a:rPr lang="nl-NL" dirty="0"/>
              <a:t>Workshop Maken van draaiboeken incl. actieve werkvormen     </a:t>
            </a:r>
          </a:p>
        </p:txBody>
      </p:sp>
      <p:sp>
        <p:nvSpPr>
          <p:cNvPr id="6" name="Pijl: rechts 5">
            <a:extLst>
              <a:ext uri="{FF2B5EF4-FFF2-40B4-BE49-F238E27FC236}">
                <a16:creationId xmlns:a16="http://schemas.microsoft.com/office/drawing/2014/main" id="{EB03292D-35D3-3800-1703-1FF9DC03D60D}"/>
              </a:ext>
            </a:extLst>
          </p:cNvPr>
          <p:cNvSpPr/>
          <p:nvPr/>
        </p:nvSpPr>
        <p:spPr>
          <a:xfrm>
            <a:off x="6814474" y="1983038"/>
            <a:ext cx="1078150" cy="4165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Pijl: rechts 6">
            <a:extLst>
              <a:ext uri="{FF2B5EF4-FFF2-40B4-BE49-F238E27FC236}">
                <a16:creationId xmlns:a16="http://schemas.microsoft.com/office/drawing/2014/main" id="{98A2EF1C-3D7C-E0BD-8E00-E8B67D344178}"/>
              </a:ext>
            </a:extLst>
          </p:cNvPr>
          <p:cNvSpPr/>
          <p:nvPr/>
        </p:nvSpPr>
        <p:spPr>
          <a:xfrm>
            <a:off x="6814473" y="5269933"/>
            <a:ext cx="1078150" cy="4165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F05D85FE-DB92-EA82-970A-621E60EB3970}"/>
              </a:ext>
            </a:extLst>
          </p:cNvPr>
          <p:cNvSpPr txBox="1"/>
          <p:nvPr/>
        </p:nvSpPr>
        <p:spPr>
          <a:xfrm>
            <a:off x="8131625" y="4999155"/>
            <a:ext cx="3624945" cy="923330"/>
          </a:xfrm>
          <a:prstGeom prst="rect">
            <a:avLst/>
          </a:prstGeom>
          <a:noFill/>
          <a:ln>
            <a:solidFill>
              <a:schemeClr val="accent1"/>
            </a:solidFill>
          </a:ln>
        </p:spPr>
        <p:txBody>
          <a:bodyPr wrap="square" rtlCol="0">
            <a:spAutoFit/>
          </a:bodyPr>
          <a:lstStyle/>
          <a:p>
            <a:r>
              <a:rPr lang="nl-NL" dirty="0"/>
              <a:t>Hier volgt nog input over tijdens workshop aanstaande dinsdag ‘Advies voor de lange termijn’. </a:t>
            </a:r>
          </a:p>
        </p:txBody>
      </p:sp>
      <p:sp>
        <p:nvSpPr>
          <p:cNvPr id="2" name="Titel 1">
            <a:extLst>
              <a:ext uri="{FF2B5EF4-FFF2-40B4-BE49-F238E27FC236}">
                <a16:creationId xmlns:a16="http://schemas.microsoft.com/office/drawing/2014/main" id="{1CADE75E-9644-2B13-0856-08B81573E343}"/>
              </a:ext>
            </a:extLst>
          </p:cNvPr>
          <p:cNvSpPr txBox="1">
            <a:spLocks/>
          </p:cNvSpPr>
          <p:nvPr/>
        </p:nvSpPr>
        <p:spPr>
          <a:xfrm>
            <a:off x="838200" y="365125"/>
            <a:ext cx="10515600" cy="1325563"/>
          </a:xfrm>
          <a:prstGeom prst="rect">
            <a:avLst/>
          </a:prstGeom>
        </p:spPr>
        <p:txBody>
          <a:bodyPr/>
          <a:lst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a:lstStyle>
          <a:p>
            <a:pPr algn="l"/>
            <a:r>
              <a:rPr lang="nl-NL" dirty="0"/>
              <a:t>Beoordelingsformulier </a:t>
            </a:r>
          </a:p>
        </p:txBody>
      </p:sp>
    </p:spTree>
    <p:extLst>
      <p:ext uri="{BB962C8B-B14F-4D97-AF65-F5344CB8AC3E}">
        <p14:creationId xmlns:p14="http://schemas.microsoft.com/office/powerpoint/2010/main" val="1412477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F097C7C-F3C3-1AA5-D2DE-6487052B9D54}"/>
              </a:ext>
            </a:extLst>
          </p:cNvPr>
          <p:cNvSpPr>
            <a:spLocks noGrp="1"/>
          </p:cNvSpPr>
          <p:nvPr>
            <p:ph type="title"/>
          </p:nvPr>
        </p:nvSpPr>
        <p:spPr>
          <a:xfrm>
            <a:off x="6513788" y="365125"/>
            <a:ext cx="4840010" cy="1807305"/>
          </a:xfrm>
        </p:spPr>
        <p:txBody>
          <a:bodyPr vert="horz" lIns="91440" tIns="45720" rIns="91440" bIns="45720" rtlCol="0" anchor="ctr">
            <a:normAutofit/>
          </a:bodyPr>
          <a:lstStyle/>
          <a:p>
            <a:r>
              <a:rPr lang="en-US"/>
              <a:t>People, planet, profit! </a:t>
            </a:r>
          </a:p>
        </p:txBody>
      </p:sp>
      <p:pic>
        <p:nvPicPr>
          <p:cNvPr id="6" name="Picture 5">
            <a:extLst>
              <a:ext uri="{FF2B5EF4-FFF2-40B4-BE49-F238E27FC236}">
                <a16:creationId xmlns:a16="http://schemas.microsoft.com/office/drawing/2014/main" id="{4F12EF07-7C74-0025-D590-075437E9DA45}"/>
              </a:ext>
            </a:extLst>
          </p:cNvPr>
          <p:cNvPicPr>
            <a:picLocks noChangeAspect="1"/>
          </p:cNvPicPr>
          <p:nvPr/>
        </p:nvPicPr>
        <p:blipFill rotWithShape="1">
          <a:blip r:embed="rId2"/>
          <a:srcRect l="1768" r="40929"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4" name="Tekstvak 3">
            <a:extLst>
              <a:ext uri="{FF2B5EF4-FFF2-40B4-BE49-F238E27FC236}">
                <a16:creationId xmlns:a16="http://schemas.microsoft.com/office/drawing/2014/main" id="{E89775C9-224F-5678-6300-5C30625196F3}"/>
              </a:ext>
            </a:extLst>
          </p:cNvPr>
          <p:cNvSpPr txBox="1"/>
          <p:nvPr/>
        </p:nvSpPr>
        <p:spPr>
          <a:xfrm>
            <a:off x="6513788" y="2333297"/>
            <a:ext cx="4840010" cy="3843666"/>
          </a:xfrm>
          <a:prstGeom prst="rect">
            <a:avLst/>
          </a:prstGeom>
        </p:spPr>
        <p:txBody>
          <a:bodyPr vert="horz" lIns="91440" tIns="45720" rIns="91440" bIns="45720" rtlCol="0">
            <a:normAutofit/>
          </a:bodyPr>
          <a:lstStyle/>
          <a:p>
            <a:pPr>
              <a:lnSpc>
                <a:spcPct val="90000"/>
              </a:lnSpc>
              <a:spcAft>
                <a:spcPts val="600"/>
              </a:spcAft>
            </a:pPr>
            <a:r>
              <a:rPr lang="en-US" sz="2000" dirty="0" err="1"/>
              <a:t>Duurzaamheid</a:t>
            </a:r>
            <a:r>
              <a:rPr lang="en-US" sz="2000" dirty="0"/>
              <a:t> is </a:t>
            </a:r>
            <a:r>
              <a:rPr lang="en-US" sz="2000" dirty="0" err="1"/>
              <a:t>aan</a:t>
            </a:r>
            <a:r>
              <a:rPr lang="en-US" sz="2000" dirty="0"/>
              <a:t> de </a:t>
            </a:r>
            <a:r>
              <a:rPr lang="en-US" sz="2000" dirty="0" err="1"/>
              <a:t>orde</a:t>
            </a:r>
            <a:r>
              <a:rPr lang="en-US" sz="2000" dirty="0"/>
              <a:t> van de </a:t>
            </a:r>
            <a:r>
              <a:rPr lang="en-US" sz="2000" dirty="0" err="1"/>
              <a:t>dag</a:t>
            </a:r>
            <a:r>
              <a:rPr lang="en-US" sz="2000" dirty="0"/>
              <a:t>: van </a:t>
            </a:r>
            <a:r>
              <a:rPr lang="en-US" sz="2000" dirty="0" err="1"/>
              <a:t>zonnepaneel</a:t>
            </a:r>
            <a:r>
              <a:rPr lang="en-US" sz="2000" dirty="0"/>
              <a:t> tot </a:t>
            </a:r>
            <a:r>
              <a:rPr lang="en-US" sz="2000" dirty="0" err="1"/>
              <a:t>elektrisch</a:t>
            </a:r>
            <a:r>
              <a:rPr lang="en-US" sz="2000" dirty="0"/>
              <a:t> </a:t>
            </a:r>
            <a:r>
              <a:rPr lang="en-US" sz="2000" dirty="0" err="1"/>
              <a:t>rijden</a:t>
            </a:r>
            <a:r>
              <a:rPr lang="en-US" sz="2000" dirty="0"/>
              <a:t>, van vegan food tot </a:t>
            </a:r>
            <a:r>
              <a:rPr lang="en-US" sz="2000" dirty="0" err="1"/>
              <a:t>klimaatmars</a:t>
            </a:r>
            <a:r>
              <a:rPr lang="en-US" sz="2000" dirty="0"/>
              <a:t>. </a:t>
            </a:r>
          </a:p>
          <a:p>
            <a:pPr>
              <a:lnSpc>
                <a:spcPct val="90000"/>
              </a:lnSpc>
              <a:spcAft>
                <a:spcPts val="600"/>
              </a:spcAft>
            </a:pPr>
            <a:endParaRPr lang="en-US" sz="2000" dirty="0"/>
          </a:p>
          <a:p>
            <a:pPr>
              <a:lnSpc>
                <a:spcPct val="90000"/>
              </a:lnSpc>
              <a:spcAft>
                <a:spcPts val="600"/>
              </a:spcAft>
            </a:pPr>
            <a:r>
              <a:rPr lang="en-US" sz="2000" dirty="0"/>
              <a:t>Maar </a:t>
            </a:r>
            <a:r>
              <a:rPr lang="en-US" sz="2000" dirty="0" err="1"/>
              <a:t>zuinig</a:t>
            </a:r>
            <a:r>
              <a:rPr lang="en-US" sz="2000" dirty="0"/>
              <a:t> </a:t>
            </a:r>
            <a:r>
              <a:rPr lang="en-US" sz="2000" dirty="0" err="1"/>
              <a:t>zijn</a:t>
            </a:r>
            <a:r>
              <a:rPr lang="en-US" sz="2000" dirty="0"/>
              <a:t> op je resources is </a:t>
            </a:r>
            <a:r>
              <a:rPr lang="en-US" sz="2000" dirty="0" err="1"/>
              <a:t>óók</a:t>
            </a:r>
            <a:r>
              <a:rPr lang="en-US" sz="2000" dirty="0"/>
              <a:t> </a:t>
            </a:r>
            <a:r>
              <a:rPr lang="en-US" sz="2000" dirty="0" err="1"/>
              <a:t>belangrijk</a:t>
            </a:r>
            <a:r>
              <a:rPr lang="en-US" sz="2000" dirty="0"/>
              <a:t> </a:t>
            </a:r>
            <a:r>
              <a:rPr lang="en-US" sz="2000" dirty="0" err="1"/>
              <a:t>voor</a:t>
            </a:r>
            <a:r>
              <a:rPr lang="en-US" sz="2000" dirty="0"/>
              <a:t> </a:t>
            </a:r>
            <a:r>
              <a:rPr lang="en-US" sz="2000" dirty="0" err="1"/>
              <a:t>een</a:t>
            </a:r>
            <a:r>
              <a:rPr lang="en-US" sz="2000" dirty="0"/>
              <a:t> </a:t>
            </a:r>
            <a:r>
              <a:rPr lang="en-US" sz="2000" dirty="0" err="1"/>
              <a:t>andere</a:t>
            </a:r>
            <a:r>
              <a:rPr lang="en-US" sz="2000" dirty="0"/>
              <a:t> </a:t>
            </a:r>
            <a:r>
              <a:rPr lang="en-US" sz="2000" dirty="0" err="1"/>
              <a:t>energievorm</a:t>
            </a:r>
            <a:r>
              <a:rPr lang="en-US" sz="2000" dirty="0"/>
              <a:t>: </a:t>
            </a:r>
            <a:r>
              <a:rPr lang="en-US" sz="2000" dirty="0" err="1"/>
              <a:t>onze</a:t>
            </a:r>
            <a:r>
              <a:rPr lang="en-US" sz="2000" dirty="0"/>
              <a:t> </a:t>
            </a:r>
            <a:r>
              <a:rPr lang="en-US" sz="2000" dirty="0" err="1"/>
              <a:t>vrijwilligersenergie</a:t>
            </a:r>
            <a:r>
              <a:rPr lang="en-US" sz="2000" dirty="0"/>
              <a:t>.</a:t>
            </a:r>
          </a:p>
        </p:txBody>
      </p:sp>
    </p:spTree>
    <p:extLst>
      <p:ext uri="{BB962C8B-B14F-4D97-AF65-F5344CB8AC3E}">
        <p14:creationId xmlns:p14="http://schemas.microsoft.com/office/powerpoint/2010/main" val="3372644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C4FF96-C115-42EF-8067-F7A5163C772F}"/>
              </a:ext>
            </a:extLst>
          </p:cNvPr>
          <p:cNvSpPr>
            <a:spLocks noGrp="1"/>
          </p:cNvSpPr>
          <p:nvPr>
            <p:ph type="title"/>
          </p:nvPr>
        </p:nvSpPr>
        <p:spPr>
          <a:xfrm>
            <a:off x="538673" y="321770"/>
            <a:ext cx="8860565" cy="648072"/>
          </a:xfrm>
        </p:spPr>
        <p:txBody>
          <a:bodyPr/>
          <a:lstStyle/>
          <a:p>
            <a:r>
              <a:rPr lang="nl-NL" dirty="0"/>
              <a:t>Voor langere termijn binden van mensen doe je in veel werkvelden: </a:t>
            </a:r>
          </a:p>
        </p:txBody>
      </p:sp>
      <p:sp>
        <p:nvSpPr>
          <p:cNvPr id="3" name="Tijdelijke aanduiding voor tekst 2">
            <a:extLst>
              <a:ext uri="{FF2B5EF4-FFF2-40B4-BE49-F238E27FC236}">
                <a16:creationId xmlns:a16="http://schemas.microsoft.com/office/drawing/2014/main" id="{C72AFE1C-D129-4D87-A0EF-A433F84740B4}"/>
              </a:ext>
            </a:extLst>
          </p:cNvPr>
          <p:cNvSpPr>
            <a:spLocks noGrp="1"/>
          </p:cNvSpPr>
          <p:nvPr>
            <p:ph type="body" idx="1"/>
          </p:nvPr>
        </p:nvSpPr>
        <p:spPr>
          <a:xfrm>
            <a:off x="538673" y="1109668"/>
            <a:ext cx="5663278" cy="4929411"/>
          </a:xfrm>
        </p:spPr>
        <p:txBody>
          <a:bodyPr>
            <a:normAutofit/>
          </a:bodyPr>
          <a:lstStyle/>
          <a:p>
            <a:r>
              <a:rPr lang="nl-NL" dirty="0">
                <a:latin typeface="+mn-lt"/>
              </a:rPr>
              <a:t>Vanuit het werken met vrijwilligers</a:t>
            </a:r>
          </a:p>
          <a:p>
            <a:endParaRPr lang="nl-NL" dirty="0">
              <a:latin typeface="+mn-lt"/>
            </a:endParaRPr>
          </a:p>
          <a:p>
            <a:endParaRPr lang="nl-NL" dirty="0">
              <a:latin typeface="+mn-lt"/>
            </a:endParaRPr>
          </a:p>
          <a:p>
            <a:endParaRPr lang="nl-NL" dirty="0">
              <a:latin typeface="+mn-lt"/>
            </a:endParaRPr>
          </a:p>
          <a:p>
            <a:endParaRPr lang="nl-NL" dirty="0">
              <a:latin typeface="+mn-lt"/>
            </a:endParaRPr>
          </a:p>
          <a:p>
            <a:r>
              <a:rPr lang="nl-NL" dirty="0">
                <a:latin typeface="+mn-lt"/>
              </a:rPr>
              <a:t>Vanuit het werken met personeel </a:t>
            </a:r>
          </a:p>
          <a:p>
            <a:endParaRPr lang="nl-NL" dirty="0">
              <a:latin typeface="+mn-lt"/>
            </a:endParaRPr>
          </a:p>
          <a:p>
            <a:endParaRPr lang="nl-NL" dirty="0">
              <a:latin typeface="+mn-lt"/>
            </a:endParaRPr>
          </a:p>
        </p:txBody>
      </p:sp>
      <p:sp>
        <p:nvSpPr>
          <p:cNvPr id="5" name="Tekstvak 4">
            <a:extLst>
              <a:ext uri="{FF2B5EF4-FFF2-40B4-BE49-F238E27FC236}">
                <a16:creationId xmlns:a16="http://schemas.microsoft.com/office/drawing/2014/main" id="{298D24EE-9FF0-451B-99F8-7FD0CABF998A}"/>
              </a:ext>
            </a:extLst>
          </p:cNvPr>
          <p:cNvSpPr txBox="1"/>
          <p:nvPr/>
        </p:nvSpPr>
        <p:spPr>
          <a:xfrm>
            <a:off x="5183763" y="1788345"/>
            <a:ext cx="6096000" cy="1631216"/>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binnenhalen </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begeleiden </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belonen </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behouden </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beëindigen </a:t>
            </a:r>
          </a:p>
        </p:txBody>
      </p:sp>
      <p:sp>
        <p:nvSpPr>
          <p:cNvPr id="7" name="Tekstvak 6">
            <a:extLst>
              <a:ext uri="{FF2B5EF4-FFF2-40B4-BE49-F238E27FC236}">
                <a16:creationId xmlns:a16="http://schemas.microsoft.com/office/drawing/2014/main" id="{F2D44A8B-D0C2-4FFF-9D0E-3B935603A924}"/>
              </a:ext>
            </a:extLst>
          </p:cNvPr>
          <p:cNvSpPr txBox="1"/>
          <p:nvPr/>
        </p:nvSpPr>
        <p:spPr>
          <a:xfrm>
            <a:off x="5183763" y="3930287"/>
            <a:ext cx="5990049" cy="255454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2000" b="0" i="0" u="none" strike="noStrike" kern="1200" cap="none" spc="0" normalizeH="0" baseline="0" noProof="0" dirty="0">
                <a:ln>
                  <a:noFill/>
                </a:ln>
                <a:solidFill>
                  <a:srgbClr val="202124"/>
                </a:solidFill>
                <a:effectLst/>
                <a:uLnTx/>
                <a:uFillTx/>
                <a:latin typeface="Calibri" panose="020F0502020204030204"/>
                <a:ea typeface="+mn-ea"/>
                <a:cs typeface="+mn-cs"/>
              </a:rPr>
              <a:t>Bied goede arbeidsvoorwaarden. ...</a:t>
            </a:r>
          </a:p>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2000" b="0" i="0" u="none" strike="noStrike" kern="1200" cap="none" spc="0" normalizeH="0" baseline="0" noProof="0" dirty="0">
                <a:ln>
                  <a:noFill/>
                </a:ln>
                <a:solidFill>
                  <a:srgbClr val="202124"/>
                </a:solidFill>
                <a:effectLst/>
                <a:uLnTx/>
                <a:uFillTx/>
                <a:latin typeface="Calibri" panose="020F0502020204030204"/>
                <a:ea typeface="+mn-ea"/>
                <a:cs typeface="+mn-cs"/>
              </a:rPr>
              <a:t>Overweeg creatieve secundaire arbeidsvoorwaarden. </a:t>
            </a:r>
          </a:p>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2000" b="0" i="0" u="none" strike="noStrike" kern="1200" cap="none" spc="0" normalizeH="0" baseline="0" noProof="0" dirty="0">
                <a:ln>
                  <a:noFill/>
                </a:ln>
                <a:solidFill>
                  <a:srgbClr val="202124"/>
                </a:solidFill>
                <a:effectLst/>
                <a:uLnTx/>
                <a:uFillTx/>
                <a:latin typeface="Calibri" panose="020F0502020204030204"/>
                <a:ea typeface="+mn-ea"/>
                <a:cs typeface="+mn-cs"/>
              </a:rPr>
              <a:t>Zorg voor een goede thuiswerkplek. ...</a:t>
            </a:r>
          </a:p>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2000" b="0" i="0" u="none" strike="noStrike" kern="1200" cap="none" spc="0" normalizeH="0" baseline="0" noProof="0" dirty="0">
                <a:ln>
                  <a:noFill/>
                </a:ln>
                <a:solidFill>
                  <a:srgbClr val="202124"/>
                </a:solidFill>
                <a:effectLst/>
                <a:uLnTx/>
                <a:uFillTx/>
                <a:latin typeface="Calibri" panose="020F0502020204030204"/>
                <a:ea typeface="+mn-ea"/>
                <a:cs typeface="+mn-cs"/>
              </a:rPr>
              <a:t>Bied om- of bijscholing. ...</a:t>
            </a:r>
          </a:p>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2000" b="0" i="0" u="none" strike="noStrike" kern="1200" cap="none" spc="0" normalizeH="0" baseline="0" noProof="0" dirty="0">
                <a:ln>
                  <a:noFill/>
                </a:ln>
                <a:solidFill>
                  <a:srgbClr val="202124"/>
                </a:solidFill>
                <a:effectLst/>
                <a:uLnTx/>
                <a:uFillTx/>
                <a:latin typeface="Calibri" panose="020F0502020204030204"/>
                <a:ea typeface="+mn-ea"/>
                <a:cs typeface="+mn-cs"/>
              </a:rPr>
              <a:t>Houd medewerkers fit. ...</a:t>
            </a:r>
          </a:p>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2000" b="0" i="0" u="none" strike="noStrike" kern="1200" cap="none" spc="0" normalizeH="0" baseline="0" noProof="0" dirty="0">
                <a:ln>
                  <a:noFill/>
                </a:ln>
                <a:solidFill>
                  <a:srgbClr val="202124"/>
                </a:solidFill>
                <a:effectLst/>
                <a:uLnTx/>
                <a:uFillTx/>
                <a:latin typeface="Calibri" panose="020F0502020204030204"/>
                <a:ea typeface="+mn-ea"/>
                <a:cs typeface="+mn-cs"/>
              </a:rPr>
              <a:t>Zorg voor structuur. ...</a:t>
            </a:r>
          </a:p>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2000" b="0" i="0" u="none" strike="noStrike" kern="1200" cap="none" spc="0" normalizeH="0" baseline="0" noProof="0" dirty="0">
                <a:ln>
                  <a:noFill/>
                </a:ln>
                <a:solidFill>
                  <a:srgbClr val="202124"/>
                </a:solidFill>
                <a:effectLst/>
                <a:uLnTx/>
                <a:uFillTx/>
                <a:latin typeface="Calibri" panose="020F0502020204030204"/>
                <a:ea typeface="+mn-ea"/>
                <a:cs typeface="+mn-cs"/>
              </a:rPr>
              <a:t>Werk medewerkers goed in. ...</a:t>
            </a:r>
          </a:p>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2000" b="0" i="0" u="none" strike="noStrike" kern="1200" cap="none" spc="0" normalizeH="0" baseline="0" noProof="0" dirty="0">
                <a:ln>
                  <a:noFill/>
                </a:ln>
                <a:solidFill>
                  <a:srgbClr val="202124"/>
                </a:solidFill>
                <a:effectLst/>
                <a:uLnTx/>
                <a:uFillTx/>
                <a:latin typeface="Calibri" panose="020F0502020204030204"/>
                <a:ea typeface="+mn-ea"/>
                <a:cs typeface="+mn-cs"/>
              </a:rPr>
              <a:t>Focus extra op werkplezier.</a:t>
            </a:r>
          </a:p>
        </p:txBody>
      </p:sp>
    </p:spTree>
    <p:extLst>
      <p:ext uri="{BB962C8B-B14F-4D97-AF65-F5344CB8AC3E}">
        <p14:creationId xmlns:p14="http://schemas.microsoft.com/office/powerpoint/2010/main" val="169142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0FDE5541-D167-46F5-B7D4-ECAD7293DCE8}"/>
              </a:ext>
            </a:extLst>
          </p:cNvPr>
          <p:cNvSpPr txBox="1"/>
          <p:nvPr/>
        </p:nvSpPr>
        <p:spPr>
          <a:xfrm>
            <a:off x="827314" y="1307851"/>
            <a:ext cx="4354286" cy="34163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Vanuit het werken met jongeren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Vanuit het werken met klanten </a:t>
            </a:r>
          </a:p>
        </p:txBody>
      </p:sp>
      <p:sp>
        <p:nvSpPr>
          <p:cNvPr id="6" name="Tekstvak 5">
            <a:extLst>
              <a:ext uri="{FF2B5EF4-FFF2-40B4-BE49-F238E27FC236}">
                <a16:creationId xmlns:a16="http://schemas.microsoft.com/office/drawing/2014/main" id="{CBFEE6AA-8FEB-40B5-BEDA-3F138E2059A0}"/>
              </a:ext>
            </a:extLst>
          </p:cNvPr>
          <p:cNvSpPr txBox="1"/>
          <p:nvPr/>
        </p:nvSpPr>
        <p:spPr>
          <a:xfrm>
            <a:off x="5323113" y="1331072"/>
            <a:ext cx="5802087" cy="2308324"/>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weten de jongeren te vinden en zich aan hen te binden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zijn op de hoogte van wat er speelt</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helpen bij het zoeken naar oplossingen voor hun problemen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helpen hun talenten te benutten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bij de inrichting van wijk of dorp, bijvoorbeeld bij het realiseren van een skatebaan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ondersteunen bij het uitvoeren van activiteiten</a:t>
            </a:r>
          </a:p>
        </p:txBody>
      </p:sp>
      <p:sp>
        <p:nvSpPr>
          <p:cNvPr id="8" name="Tekstvak 7">
            <a:extLst>
              <a:ext uri="{FF2B5EF4-FFF2-40B4-BE49-F238E27FC236}">
                <a16:creationId xmlns:a16="http://schemas.microsoft.com/office/drawing/2014/main" id="{3DCADB81-A201-45CB-8621-CA4A4178FFE6}"/>
              </a:ext>
            </a:extLst>
          </p:cNvPr>
          <p:cNvSpPr txBox="1"/>
          <p:nvPr/>
        </p:nvSpPr>
        <p:spPr>
          <a:xfrm>
            <a:off x="5475515" y="4307452"/>
            <a:ext cx="6096000" cy="203132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1800" b="0" i="0" u="none" strike="noStrike" kern="1200" cap="none" spc="0" normalizeH="0" baseline="0" noProof="0" dirty="0">
                <a:ln>
                  <a:noFill/>
                </a:ln>
                <a:solidFill>
                  <a:srgbClr val="202124"/>
                </a:solidFill>
                <a:effectLst/>
                <a:uLnTx/>
                <a:uFillTx/>
                <a:latin typeface="Calibri" panose="020F0502020204030204"/>
                <a:ea typeface="+mn-ea"/>
                <a:cs typeface="+mn-cs"/>
              </a:rPr>
              <a:t>Klanten binden heeft alles te maken met het creëren van 'wow'-momenten. ...</a:t>
            </a:r>
          </a:p>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1800" b="0" i="0" u="none" strike="noStrike" kern="1200" cap="none" spc="0" normalizeH="0" baseline="0" noProof="0" dirty="0">
                <a:ln>
                  <a:noFill/>
                </a:ln>
                <a:solidFill>
                  <a:srgbClr val="202124"/>
                </a:solidFill>
                <a:effectLst/>
                <a:uLnTx/>
                <a:uFillTx/>
                <a:latin typeface="Calibri" panose="020F0502020204030204"/>
                <a:ea typeface="+mn-ea"/>
                <a:cs typeface="+mn-cs"/>
              </a:rPr>
              <a:t>Wees altijd beschikbaar. ...</a:t>
            </a:r>
          </a:p>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1800" b="0" i="0" u="none" strike="noStrike" kern="1200" cap="none" spc="0" normalizeH="0" baseline="0" noProof="0" dirty="0">
                <a:ln>
                  <a:noFill/>
                </a:ln>
                <a:solidFill>
                  <a:srgbClr val="202124"/>
                </a:solidFill>
                <a:effectLst/>
                <a:uLnTx/>
                <a:uFillTx/>
                <a:latin typeface="Calibri" panose="020F0502020204030204"/>
                <a:ea typeface="+mn-ea"/>
                <a:cs typeface="+mn-cs"/>
              </a:rPr>
              <a:t>Lever maatwerk. ...</a:t>
            </a:r>
          </a:p>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1800" b="0" i="0" u="none" strike="noStrike" kern="1200" cap="none" spc="0" normalizeH="0" baseline="0" noProof="0" dirty="0">
                <a:ln>
                  <a:noFill/>
                </a:ln>
                <a:solidFill>
                  <a:srgbClr val="202124"/>
                </a:solidFill>
                <a:effectLst/>
                <a:uLnTx/>
                <a:uFillTx/>
                <a:latin typeface="Calibri" panose="020F0502020204030204"/>
                <a:ea typeface="+mn-ea"/>
                <a:cs typeface="+mn-cs"/>
              </a:rPr>
              <a:t>Onderhandel makkelijk. ...</a:t>
            </a:r>
          </a:p>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1800" b="0" i="0" u="none" strike="noStrike" kern="1200" cap="none" spc="0" normalizeH="0" baseline="0" noProof="0" dirty="0">
                <a:ln>
                  <a:noFill/>
                </a:ln>
                <a:solidFill>
                  <a:srgbClr val="202124"/>
                </a:solidFill>
                <a:effectLst/>
                <a:uLnTx/>
                <a:uFillTx/>
                <a:latin typeface="Calibri" panose="020F0502020204030204"/>
                <a:ea typeface="+mn-ea"/>
                <a:cs typeface="+mn-cs"/>
              </a:rPr>
              <a:t>Wees de klant net een stap voor. ...</a:t>
            </a:r>
          </a:p>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1800" b="0" i="0" u="none" strike="noStrike" kern="1200" cap="none" spc="0" normalizeH="0" baseline="0" noProof="0" dirty="0">
                <a:ln>
                  <a:noFill/>
                </a:ln>
                <a:solidFill>
                  <a:srgbClr val="202124"/>
                </a:solidFill>
                <a:effectLst/>
                <a:uLnTx/>
                <a:uFillTx/>
                <a:latin typeface="Calibri" panose="020F0502020204030204"/>
                <a:ea typeface="+mn-ea"/>
                <a:cs typeface="+mn-cs"/>
              </a:rPr>
              <a:t>Los conflicten en problemen op.</a:t>
            </a:r>
          </a:p>
        </p:txBody>
      </p:sp>
    </p:spTree>
    <p:extLst>
      <p:ext uri="{BB962C8B-B14F-4D97-AF65-F5344CB8AC3E}">
        <p14:creationId xmlns:p14="http://schemas.microsoft.com/office/powerpoint/2010/main" val="3446167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7"/>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1"/>
              </a:buClr>
              <a:buSzPts val="3200"/>
              <a:buFont typeface="Arial"/>
              <a:buNone/>
            </a:pPr>
            <a:r>
              <a:rPr lang="nl-NL" sz="3200" dirty="0">
                <a:latin typeface="+mn-lt"/>
              </a:rPr>
              <a:t>1. Beïnvloeding  </a:t>
            </a:r>
            <a:br>
              <a:rPr lang="nl-NL" sz="3200" dirty="0">
                <a:latin typeface="+mn-lt"/>
              </a:rPr>
            </a:br>
            <a:r>
              <a:rPr lang="nl-NL" sz="3200" dirty="0">
                <a:latin typeface="+mn-lt"/>
              </a:rPr>
              <a:t>volgens Cialdini</a:t>
            </a:r>
            <a:br>
              <a:rPr lang="nl-NL" sz="3200" dirty="0">
                <a:latin typeface="+mn-lt"/>
              </a:rPr>
            </a:br>
            <a:br>
              <a:rPr lang="nl-NL" sz="3200" dirty="0">
                <a:latin typeface="+mn-lt"/>
              </a:rPr>
            </a:br>
            <a:r>
              <a:rPr lang="nl-NL" sz="3100" dirty="0">
                <a:latin typeface="+mn-lt"/>
              </a:rPr>
              <a:t>een theorie over het </a:t>
            </a:r>
            <a:br>
              <a:rPr lang="nl-NL" sz="3100" dirty="0">
                <a:latin typeface="+mn-lt"/>
              </a:rPr>
            </a:br>
            <a:r>
              <a:rPr lang="nl-NL" sz="3100" dirty="0">
                <a:latin typeface="+mn-lt"/>
              </a:rPr>
              <a:t>binden van mensen </a:t>
            </a:r>
            <a:endParaRPr sz="3200" dirty="0">
              <a:latin typeface="+mn-lt"/>
            </a:endParaRPr>
          </a:p>
        </p:txBody>
      </p:sp>
      <p:pic>
        <p:nvPicPr>
          <p:cNvPr id="4102" name="Picture 6" descr="Onbewust motiveren: 4 manieren om je doelgroep in actie te brengen">
            <a:extLst>
              <a:ext uri="{FF2B5EF4-FFF2-40B4-BE49-F238E27FC236}">
                <a16:creationId xmlns:a16="http://schemas.microsoft.com/office/drawing/2014/main" id="{4D900710-E8C0-4A11-9CE9-BE0D358B91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9817" y="1252538"/>
            <a:ext cx="6096000" cy="4695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5" name="Text Placeholder 4">
            <a:extLst>
              <a:ext uri="{FF2B5EF4-FFF2-40B4-BE49-F238E27FC236}">
                <a16:creationId xmlns:a16="http://schemas.microsoft.com/office/drawing/2014/main" id="{6E4F6A97-B159-FE47-9319-D792736F7935}"/>
              </a:ext>
            </a:extLst>
          </p:cNvPr>
          <p:cNvSpPr>
            <a:spLocks noGrp="1"/>
          </p:cNvSpPr>
          <p:nvPr>
            <p:ph type="body" idx="1"/>
          </p:nvPr>
        </p:nvSpPr>
        <p:spPr>
          <a:xfrm>
            <a:off x="857251" y="1196752"/>
            <a:ext cx="10877550" cy="3699097"/>
          </a:xfrm>
        </p:spPr>
        <p:txBody>
          <a:bodyPr>
            <a:normAutofit fontScale="25000" lnSpcReduction="20000"/>
          </a:bodyPr>
          <a:lstStyle/>
          <a:p>
            <a:pPr marL="50800" indent="0">
              <a:buNone/>
            </a:pPr>
            <a:r>
              <a:rPr lang="nl-NL" sz="8000" b="1" dirty="0">
                <a:solidFill>
                  <a:schemeClr val="accent6"/>
                </a:solidFill>
              </a:rPr>
              <a:t>‘</a:t>
            </a:r>
            <a:r>
              <a:rPr lang="nl-NL" sz="9600" b="1" dirty="0">
                <a:solidFill>
                  <a:schemeClr val="accent6"/>
                </a:solidFill>
                <a:latin typeface="+mn-lt"/>
              </a:rPr>
              <a:t>De wapens van invloed van </a:t>
            </a:r>
            <a:r>
              <a:rPr lang="nl-NL" sz="9600" b="1" dirty="0" err="1">
                <a:solidFill>
                  <a:schemeClr val="accent6"/>
                </a:solidFill>
                <a:latin typeface="+mn-lt"/>
              </a:rPr>
              <a:t>Cialdini</a:t>
            </a:r>
            <a:r>
              <a:rPr lang="nl-NL" sz="9600" b="1" dirty="0">
                <a:solidFill>
                  <a:schemeClr val="accent6"/>
                </a:solidFill>
                <a:latin typeface="+mn-lt"/>
              </a:rPr>
              <a:t>’</a:t>
            </a:r>
            <a:endParaRPr lang="en-NL" sz="9600" dirty="0">
              <a:solidFill>
                <a:schemeClr val="accent6"/>
              </a:solidFill>
              <a:latin typeface="+mn-lt"/>
            </a:endParaRPr>
          </a:p>
          <a:p>
            <a:pPr marL="50800" indent="0">
              <a:buNone/>
            </a:pPr>
            <a:endParaRPr lang="en-NL" sz="9600" dirty="0">
              <a:latin typeface="+mn-lt"/>
            </a:endParaRPr>
          </a:p>
          <a:p>
            <a:pPr marL="50800" indent="0">
              <a:buNone/>
            </a:pPr>
            <a:r>
              <a:rPr lang="nl-NL" sz="9600" dirty="0">
                <a:latin typeface="+mn-lt"/>
              </a:rPr>
              <a:t>Professor Robert </a:t>
            </a:r>
            <a:r>
              <a:rPr lang="nl-NL" sz="9600" dirty="0" err="1">
                <a:latin typeface="+mn-lt"/>
              </a:rPr>
              <a:t>Cialdini</a:t>
            </a:r>
            <a:r>
              <a:rPr lang="nl-NL" sz="9600" dirty="0">
                <a:latin typeface="+mn-lt"/>
              </a:rPr>
              <a:t> heeft zeven basisprincipes geformuleerd die binnen de psychologie gelden om mensen te ‘verleiden’ tot het maken van bepaalde keuzes. Deze basisprincipes zijn:</a:t>
            </a:r>
          </a:p>
          <a:p>
            <a:pPr marL="50800" indent="0">
              <a:buNone/>
            </a:pPr>
            <a:endParaRPr lang="en-NL" sz="9600" dirty="0">
              <a:latin typeface="+mn-lt"/>
            </a:endParaRPr>
          </a:p>
          <a:p>
            <a:pPr marL="50800" lvl="0" indent="0">
              <a:buNone/>
            </a:pPr>
            <a:r>
              <a:rPr lang="nl-NL" sz="9600" b="1" dirty="0">
                <a:latin typeface="+mn-lt"/>
              </a:rPr>
              <a:t>1. Wederkerigheid: </a:t>
            </a:r>
            <a:r>
              <a:rPr lang="nl-NL" sz="9600" dirty="0">
                <a:latin typeface="+mn-lt"/>
              </a:rPr>
              <a:t>gaat uit van het ‘voor wat hoort wat’ principe. Als iemand iets voor jou doet of heeft gedaan, ben je geneigd eerder iets terug te doen.</a:t>
            </a:r>
            <a:endParaRPr lang="en-NL" sz="9600" dirty="0">
              <a:latin typeface="+mn-lt"/>
            </a:endParaRPr>
          </a:p>
          <a:p>
            <a:pPr marL="50800" lvl="0" indent="0">
              <a:buNone/>
            </a:pPr>
            <a:endParaRPr lang="nl-NL" sz="9600" dirty="0">
              <a:latin typeface="+mn-lt"/>
            </a:endParaRPr>
          </a:p>
          <a:p>
            <a:pPr marL="50800" lvl="0" indent="0">
              <a:buNone/>
            </a:pPr>
            <a:r>
              <a:rPr lang="nl-NL" sz="9600" b="1" dirty="0">
                <a:latin typeface="+mn-lt"/>
              </a:rPr>
              <a:t>2. Sociale bewijskracht:</a:t>
            </a:r>
            <a:r>
              <a:rPr lang="nl-NL" sz="9600" dirty="0">
                <a:latin typeface="+mn-lt"/>
              </a:rPr>
              <a:t> </a:t>
            </a:r>
          </a:p>
          <a:p>
            <a:pPr marL="50800" lvl="0" indent="0">
              <a:buNone/>
            </a:pPr>
            <a:r>
              <a:rPr lang="nl-NL" sz="9600" dirty="0">
                <a:latin typeface="+mn-lt"/>
              </a:rPr>
              <a:t>je bent geneigd iets te doen</a:t>
            </a:r>
          </a:p>
          <a:p>
            <a:pPr marL="50800" lvl="0" indent="0">
              <a:buNone/>
            </a:pPr>
            <a:r>
              <a:rPr lang="nl-NL" sz="9600" dirty="0">
                <a:latin typeface="+mn-lt"/>
              </a:rPr>
              <a:t>als blijkt dat veel anderen je voorgingen.</a:t>
            </a:r>
            <a:endParaRPr lang="en-NL" sz="9600" dirty="0">
              <a:latin typeface="+mn-lt"/>
            </a:endParaRPr>
          </a:p>
          <a:p>
            <a:pPr marL="50800" lvl="0" indent="0">
              <a:buNone/>
            </a:pPr>
            <a:endParaRPr lang="nl-NL" sz="9600" dirty="0"/>
          </a:p>
          <a:p>
            <a:pPr marL="50800" indent="0">
              <a:buNone/>
            </a:pPr>
            <a:endParaRPr lang="nl-NL" sz="6000" b="1" u="sng" dirty="0">
              <a:hlinkClick r:id="" action="ppaction://noaction"/>
            </a:endParaRPr>
          </a:p>
          <a:p>
            <a:pPr marL="50800" indent="0">
              <a:buNone/>
            </a:pPr>
            <a:endParaRPr lang="nl-NL" sz="6000" b="1" u="sng" dirty="0">
              <a:hlinkClick r:id="" action="ppaction://noaction"/>
            </a:endParaRPr>
          </a:p>
          <a:p>
            <a:pPr marL="50800" indent="0">
              <a:buNone/>
            </a:pPr>
            <a:endParaRPr lang="nl-NL" b="1" u="sng" dirty="0">
              <a:hlinkClick r:id="" action="ppaction://noaction"/>
            </a:endParaRPr>
          </a:p>
          <a:p>
            <a:pPr marL="50800" indent="0">
              <a:buNone/>
            </a:pPr>
            <a:endParaRPr lang="nl-NL" b="1" u="sng" dirty="0">
              <a:hlinkClick r:id="" action="ppaction://noaction"/>
            </a:endParaRPr>
          </a:p>
          <a:p>
            <a:pPr marL="50800" indent="0">
              <a:buNone/>
            </a:pPr>
            <a:endParaRPr lang="nl-NL" b="1" u="sng" dirty="0">
              <a:hlinkClick r:id="" action="ppaction://noaction"/>
            </a:endParaRPr>
          </a:p>
          <a:p>
            <a:pPr marL="50800" indent="0">
              <a:buNone/>
            </a:pPr>
            <a:endParaRPr lang="nl-NL" b="1" u="sng" dirty="0">
              <a:hlinkClick r:id="" action="ppaction://noaction"/>
            </a:endParaRPr>
          </a:p>
          <a:p>
            <a:pPr marL="50800" indent="0">
              <a:buNone/>
            </a:pPr>
            <a:endParaRPr lang="nl-NL" b="1" u="sng" dirty="0">
              <a:hlinkClick r:id="" action="ppaction://noaction"/>
            </a:endParaRPr>
          </a:p>
          <a:p>
            <a:pPr marL="50800" indent="0">
              <a:buNone/>
            </a:pPr>
            <a:endParaRPr lang="nl-NL" b="1" u="sng" dirty="0">
              <a:hlinkClick r:id="" action="ppaction://noaction"/>
            </a:endParaRPr>
          </a:p>
          <a:p>
            <a:pPr marL="50800" indent="0">
              <a:buNone/>
            </a:pPr>
            <a:endParaRPr lang="en-NL" dirty="0"/>
          </a:p>
        </p:txBody>
      </p:sp>
      <p:sp>
        <p:nvSpPr>
          <p:cNvPr id="2" name="TextBox 1">
            <a:extLst>
              <a:ext uri="{FF2B5EF4-FFF2-40B4-BE49-F238E27FC236}">
                <a16:creationId xmlns:a16="http://schemas.microsoft.com/office/drawing/2014/main" id="{24C19E22-A66F-4246-8990-07F4386F76A5}"/>
              </a:ext>
            </a:extLst>
          </p:cNvPr>
          <p:cNvSpPr txBox="1"/>
          <p:nvPr/>
        </p:nvSpPr>
        <p:spPr>
          <a:xfrm>
            <a:off x="857251" y="516367"/>
            <a:ext cx="8417304"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L" sz="3200" b="0" i="0" u="none" strike="noStrike" kern="1200" cap="none" spc="0" normalizeH="0" baseline="0" noProof="0" dirty="0">
                <a:ln>
                  <a:noFill/>
                </a:ln>
                <a:solidFill>
                  <a:prstClr val="black"/>
                </a:solidFill>
                <a:effectLst/>
                <a:uLnTx/>
                <a:uFillTx/>
                <a:latin typeface="Calibri" panose="020F0502020204030204"/>
                <a:ea typeface="+mn-ea"/>
                <a:cs typeface="+mn-cs"/>
              </a:rPr>
              <a:t>Beïnvloedingstechnieken van Prof. Robert Cialdini</a:t>
            </a:r>
          </a:p>
        </p:txBody>
      </p:sp>
      <p:pic>
        <p:nvPicPr>
          <p:cNvPr id="6152" name="Picture 8" descr="Wederkerigheid als overtuigingstechniek">
            <a:extLst>
              <a:ext uri="{FF2B5EF4-FFF2-40B4-BE49-F238E27FC236}">
                <a16:creationId xmlns:a16="http://schemas.microsoft.com/office/drawing/2014/main" id="{CD3CB3A1-CDA2-4914-BB93-8CC99CB39A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1950" y="3703860"/>
            <a:ext cx="2495549" cy="24955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5BC24726-BA15-453E-A10A-541E56A5CC36}"/>
              </a:ext>
            </a:extLst>
          </p:cNvPr>
          <p:cNvSpPr txBox="1"/>
          <p:nvPr/>
        </p:nvSpPr>
        <p:spPr>
          <a:xfrm>
            <a:off x="733424" y="676305"/>
            <a:ext cx="10753725" cy="4893647"/>
          </a:xfrm>
          <a:prstGeom prst="rect">
            <a:avLst/>
          </a:prstGeom>
          <a:noFill/>
        </p:spPr>
        <p:txBody>
          <a:bodyPr wrap="square">
            <a:spAutoFit/>
          </a:bodyPr>
          <a:lstStyle/>
          <a:p>
            <a:pPr marL="50800" marR="0" lvl="0" indent="0" algn="l" defTabSz="9144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a:ln>
                  <a:noFill/>
                </a:ln>
                <a:solidFill>
                  <a:prstClr val="black"/>
                </a:solidFill>
                <a:effectLst/>
                <a:uLnTx/>
                <a:uFillTx/>
                <a:latin typeface="Calibri" panose="020F0502020204030204"/>
                <a:ea typeface="+mn-ea"/>
                <a:cs typeface="+mn-cs"/>
              </a:rPr>
              <a:t>3. Commitment en consistentie: </a:t>
            </a: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als je A zegt, moet je ook B zeggen. Als jij een (kleine) bijdrage hebt geleverd aan iets, ben jij sneller geneigd om ook de vervolgstap te nemen.</a:t>
            </a:r>
            <a:endParaRPr kumimoji="0" lang="en-NL"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080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0800" marR="0" lvl="0" indent="0" algn="l" defTabSz="9144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a:ln>
                  <a:noFill/>
                </a:ln>
                <a:solidFill>
                  <a:prstClr val="black"/>
                </a:solidFill>
                <a:effectLst/>
                <a:uLnTx/>
                <a:uFillTx/>
                <a:latin typeface="Calibri" panose="020F0502020204030204"/>
                <a:ea typeface="+mn-ea"/>
                <a:cs typeface="+mn-cs"/>
              </a:rPr>
              <a:t>4. Sympathie: </a:t>
            </a: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jij doet liever iets voor mensen die je aardig vindt.</a:t>
            </a:r>
            <a:endParaRPr kumimoji="0" lang="en-NL"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080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0800" marR="0" lvl="0" indent="0" algn="l" defTabSz="9144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a:ln>
                  <a:noFill/>
                </a:ln>
                <a:solidFill>
                  <a:prstClr val="black"/>
                </a:solidFill>
                <a:effectLst/>
                <a:uLnTx/>
                <a:uFillTx/>
                <a:latin typeface="Calibri" panose="020F0502020204030204"/>
                <a:ea typeface="+mn-ea"/>
                <a:cs typeface="+mn-cs"/>
              </a:rPr>
              <a:t>5. Autoriteit: </a:t>
            </a: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je volgt graag de adviezen van mensen die autoriteit hebben, zoals een specialist in een bepaald vakgebied.</a:t>
            </a:r>
            <a:endParaRPr kumimoji="0" lang="en-NL"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080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0800" marR="0" lvl="0" indent="0" algn="l" defTabSz="9144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a:ln>
                  <a:noFill/>
                </a:ln>
                <a:solidFill>
                  <a:prstClr val="black"/>
                </a:solidFill>
                <a:effectLst/>
                <a:uLnTx/>
                <a:uFillTx/>
                <a:latin typeface="Calibri" panose="020F0502020204030204"/>
                <a:ea typeface="+mn-ea"/>
                <a:cs typeface="+mn-cs"/>
              </a:rPr>
              <a:t>6. Schaarste: </a:t>
            </a: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je wilt graag iets hebben wat beperkt beschikbaar is.</a:t>
            </a:r>
            <a:endParaRPr kumimoji="0" lang="en-NL"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080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0800" marR="0" lvl="0" indent="0" algn="l" defTabSz="9144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a:ln>
                  <a:noFill/>
                </a:ln>
                <a:solidFill>
                  <a:prstClr val="black"/>
                </a:solidFill>
                <a:effectLst/>
                <a:uLnTx/>
                <a:uFillTx/>
                <a:latin typeface="Calibri" panose="020F0502020204030204"/>
                <a:ea typeface="+mn-ea"/>
                <a:cs typeface="+mn-cs"/>
              </a:rPr>
              <a:t>7. Eenheid: </a:t>
            </a: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je bent sneller geneigd om de verkoper of adviesgever te vertrouwen als deze dezelfde identiteit heeft.</a:t>
            </a:r>
            <a:endParaRPr kumimoji="0" lang="en-NL"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6784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6"/>
          <p:cNvSpPr txBox="1">
            <a:spLocks noGrp="1"/>
          </p:cNvSpPr>
          <p:nvPr>
            <p:ph type="title"/>
          </p:nvPr>
        </p:nvSpPr>
        <p:spPr>
          <a:xfrm>
            <a:off x="801291" y="548681"/>
            <a:ext cx="8860565" cy="64807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800"/>
              <a:buFont typeface="Arial"/>
              <a:buNone/>
            </a:pPr>
            <a:r>
              <a:rPr lang="nl-NL" dirty="0">
                <a:solidFill>
                  <a:schemeClr val="accent1"/>
                </a:solidFill>
              </a:rPr>
              <a:t>Opdracht</a:t>
            </a:r>
            <a:endParaRPr dirty="0">
              <a:solidFill>
                <a:schemeClr val="accent1"/>
              </a:solidFill>
            </a:endParaRPr>
          </a:p>
        </p:txBody>
      </p:sp>
      <p:sp>
        <p:nvSpPr>
          <p:cNvPr id="118" name="Google Shape;118;p6"/>
          <p:cNvSpPr txBox="1">
            <a:spLocks noGrp="1"/>
          </p:cNvSpPr>
          <p:nvPr>
            <p:ph type="body" idx="1"/>
          </p:nvPr>
        </p:nvSpPr>
        <p:spPr>
          <a:xfrm>
            <a:off x="678832" y="1196753"/>
            <a:ext cx="10986736" cy="5328591"/>
          </a:xfrm>
          <a:prstGeom prst="rect">
            <a:avLst/>
          </a:prstGeom>
          <a:noFill/>
          <a:ln>
            <a:noFill/>
          </a:ln>
        </p:spPr>
        <p:txBody>
          <a:bodyPr spcFirstLastPara="1" wrap="square" lIns="91425" tIns="45700" rIns="91425" bIns="45700" anchor="t" anchorCtr="0">
            <a:normAutofit lnSpcReduction="10000"/>
          </a:bodyPr>
          <a:lstStyle/>
          <a:p>
            <a:pPr marL="342900" lvl="0" indent="-165100" algn="l" rtl="0">
              <a:spcBef>
                <a:spcPts val="560"/>
              </a:spcBef>
              <a:spcAft>
                <a:spcPts val="0"/>
              </a:spcAft>
              <a:buClr>
                <a:schemeClr val="dk1"/>
              </a:buClr>
              <a:buSzPts val="2800"/>
              <a:buNone/>
            </a:pPr>
            <a:r>
              <a:rPr lang="en-US" sz="2400" dirty="0">
                <a:latin typeface="+mn-lt"/>
              </a:rPr>
              <a:t>Ga in je eigen </a:t>
            </a:r>
            <a:r>
              <a:rPr lang="en-US" sz="2400" dirty="0" err="1">
                <a:latin typeface="+mn-lt"/>
              </a:rPr>
              <a:t>groepje</a:t>
            </a:r>
            <a:r>
              <a:rPr lang="en-US" sz="2400" dirty="0">
                <a:latin typeface="+mn-lt"/>
              </a:rPr>
              <a:t> </a:t>
            </a:r>
            <a:r>
              <a:rPr lang="en-US" sz="2400" dirty="0" err="1">
                <a:latin typeface="+mn-lt"/>
              </a:rPr>
              <a:t>aan</a:t>
            </a:r>
            <a:r>
              <a:rPr lang="en-US" sz="2400" dirty="0">
                <a:latin typeface="+mn-lt"/>
              </a:rPr>
              <a:t> de slag met </a:t>
            </a:r>
            <a:r>
              <a:rPr lang="en-US" sz="2400" dirty="0" err="1">
                <a:latin typeface="+mn-lt"/>
              </a:rPr>
              <a:t>onderstaande</a:t>
            </a:r>
            <a:r>
              <a:rPr lang="en-US" sz="2400" dirty="0">
                <a:latin typeface="+mn-lt"/>
              </a:rPr>
              <a:t> </a:t>
            </a:r>
            <a:r>
              <a:rPr lang="en-US" sz="2400" dirty="0" err="1">
                <a:latin typeface="+mn-lt"/>
              </a:rPr>
              <a:t>opdrachten</a:t>
            </a:r>
            <a:r>
              <a:rPr lang="en-US" sz="2400" dirty="0">
                <a:latin typeface="+mn-lt"/>
              </a:rPr>
              <a:t>:</a:t>
            </a:r>
          </a:p>
          <a:p>
            <a:pPr marL="342900" lvl="0" indent="-165100" algn="l" rtl="0">
              <a:spcBef>
                <a:spcPts val="560"/>
              </a:spcBef>
              <a:spcAft>
                <a:spcPts val="0"/>
              </a:spcAft>
              <a:buClr>
                <a:schemeClr val="dk1"/>
              </a:buClr>
              <a:buSzPts val="2800"/>
              <a:buNone/>
            </a:pPr>
            <a:endParaRPr lang="en-US" sz="2400" dirty="0">
              <a:latin typeface="+mn-lt"/>
            </a:endParaRPr>
          </a:p>
          <a:p>
            <a:pPr marL="692150" lvl="0" indent="-514350" algn="l" rtl="0">
              <a:spcBef>
                <a:spcPts val="560"/>
              </a:spcBef>
              <a:spcAft>
                <a:spcPts val="0"/>
              </a:spcAft>
              <a:buClr>
                <a:schemeClr val="dk1"/>
              </a:buClr>
              <a:buSzPts val="2800"/>
              <a:buAutoNum type="arabicPeriod"/>
            </a:pPr>
            <a:r>
              <a:rPr lang="nl-NL" sz="2400" dirty="0">
                <a:latin typeface="+mn-lt"/>
              </a:rPr>
              <a:t>Bedenk samen hoe je op basis van de theorie van Cialdini, jullie doelgroep kunt verleiden om mee te doen en te blijven doen. Loop hiervoor alle principes van Cialdini langs en probeer creatief te denken. </a:t>
            </a:r>
          </a:p>
          <a:p>
            <a:pPr marL="692150" lvl="0" indent="-514350" algn="l" rtl="0">
              <a:spcBef>
                <a:spcPts val="560"/>
              </a:spcBef>
              <a:spcAft>
                <a:spcPts val="0"/>
              </a:spcAft>
              <a:buClr>
                <a:schemeClr val="dk1"/>
              </a:buClr>
              <a:buSzPts val="2800"/>
              <a:buAutoNum type="arabicPeriod"/>
            </a:pPr>
            <a:r>
              <a:rPr lang="nl-NL" sz="2400" dirty="0">
                <a:latin typeface="+mn-lt"/>
              </a:rPr>
              <a:t>Welke onderdelen uit de andere lijstjes kunnen jullie gebruiken? </a:t>
            </a:r>
          </a:p>
          <a:p>
            <a:pPr marL="692150" lvl="0" indent="-514350">
              <a:buAutoNum type="arabicPeriod"/>
            </a:pPr>
            <a:r>
              <a:rPr lang="nl-NL" sz="2400" dirty="0">
                <a:latin typeface="+mn-lt"/>
              </a:rPr>
              <a:t>Ga vanuit de creatieve ideeën terug naar de realiteit; welke ideeën blijven over en gaan jullie echt gebruiken? </a:t>
            </a:r>
          </a:p>
          <a:p>
            <a:pPr marL="692150" lvl="0" indent="-514350">
              <a:buAutoNum type="arabicPeriod"/>
            </a:pPr>
            <a:r>
              <a:rPr lang="nl-NL" sz="2400" dirty="0">
                <a:latin typeface="+mn-lt"/>
              </a:rPr>
              <a:t>Ga nog eens terug naar het beoordelingsformulier en kijk of jullie al een </a:t>
            </a:r>
            <a:r>
              <a:rPr lang="nl-NL" sz="2400" dirty="0" err="1">
                <a:latin typeface="+mn-lt"/>
              </a:rPr>
              <a:t>concept-advies</a:t>
            </a:r>
            <a:r>
              <a:rPr lang="nl-NL" sz="2400" dirty="0">
                <a:latin typeface="+mn-lt"/>
              </a:rPr>
              <a:t> kunnen schrijven? </a:t>
            </a:r>
          </a:p>
          <a:p>
            <a:pPr marL="692150" lvl="0" indent="-514350">
              <a:buAutoNum type="arabicPeriod"/>
            </a:pPr>
            <a:endParaRPr lang="en-US" sz="2400" dirty="0">
              <a:latin typeface="+mn-lt"/>
            </a:endParaRPr>
          </a:p>
          <a:p>
            <a:pPr marL="177800" lvl="0" indent="0" algn="l" rtl="0">
              <a:spcBef>
                <a:spcPts val="560"/>
              </a:spcBef>
              <a:spcAft>
                <a:spcPts val="0"/>
              </a:spcAft>
              <a:buClr>
                <a:schemeClr val="dk1"/>
              </a:buClr>
              <a:buSzPts val="2800"/>
              <a:buNone/>
            </a:pPr>
            <a:endParaRPr lang="en-US" sz="2400" dirty="0">
              <a:latin typeface="+mn-lt"/>
            </a:endParaRPr>
          </a:p>
          <a:p>
            <a:pPr marL="177800" lvl="0" indent="0" algn="l" rtl="0">
              <a:spcBef>
                <a:spcPts val="560"/>
              </a:spcBef>
              <a:spcAft>
                <a:spcPts val="0"/>
              </a:spcAft>
              <a:buClr>
                <a:schemeClr val="dk1"/>
              </a:buClr>
              <a:buSzPts val="2800"/>
              <a:buNone/>
            </a:pPr>
            <a:r>
              <a:rPr lang="en-US" sz="2400" dirty="0" err="1">
                <a:latin typeface="+mn-lt"/>
              </a:rPr>
              <a:t>Hier</a:t>
            </a:r>
            <a:r>
              <a:rPr lang="en-US" sz="2400" dirty="0">
                <a:latin typeface="+mn-lt"/>
              </a:rPr>
              <a:t> </a:t>
            </a:r>
            <a:r>
              <a:rPr lang="en-US" sz="2400" dirty="0" err="1">
                <a:latin typeface="+mn-lt"/>
              </a:rPr>
              <a:t>vind</a:t>
            </a:r>
            <a:r>
              <a:rPr lang="en-US" sz="2400" dirty="0">
                <a:latin typeface="+mn-lt"/>
              </a:rPr>
              <a:t> je </a:t>
            </a:r>
            <a:r>
              <a:rPr lang="en-US" sz="2400" dirty="0" err="1">
                <a:latin typeface="+mn-lt"/>
              </a:rPr>
              <a:t>meer</a:t>
            </a:r>
            <a:r>
              <a:rPr lang="en-US" sz="2400" dirty="0">
                <a:latin typeface="+mn-lt"/>
              </a:rPr>
              <a:t> </a:t>
            </a:r>
            <a:r>
              <a:rPr lang="en-US" sz="2400" dirty="0" err="1">
                <a:latin typeface="+mn-lt"/>
              </a:rPr>
              <a:t>informatie</a:t>
            </a:r>
            <a:r>
              <a:rPr lang="en-US" sz="2400" dirty="0">
                <a:latin typeface="+mn-lt"/>
              </a:rPr>
              <a:t> over de </a:t>
            </a:r>
            <a:r>
              <a:rPr lang="en-US" sz="2400" dirty="0" err="1">
                <a:latin typeface="+mn-lt"/>
              </a:rPr>
              <a:t>theorie</a:t>
            </a:r>
            <a:r>
              <a:rPr lang="en-US" sz="2400" dirty="0">
                <a:latin typeface="+mn-lt"/>
              </a:rPr>
              <a:t> van Cialdini:</a:t>
            </a:r>
          </a:p>
          <a:p>
            <a:pPr marL="177800" lvl="0" indent="0">
              <a:buNone/>
            </a:pPr>
            <a:r>
              <a:rPr lang="en-US" sz="2400" dirty="0">
                <a:latin typeface="+mn-lt"/>
                <a:hlinkClick r:id="rId3"/>
              </a:rPr>
              <a:t>https://nico.nl/cialdini-principes</a:t>
            </a:r>
            <a:r>
              <a:rPr lang="en-US" sz="2400" dirty="0">
                <a:latin typeface="+mn-lt"/>
              </a:rPr>
              <a:t> </a:t>
            </a:r>
            <a:endParaRPr sz="2400" dirty="0">
              <a:latin typeface="+mn-lt"/>
            </a:endParaRPr>
          </a:p>
        </p:txBody>
      </p:sp>
      <p:sp>
        <p:nvSpPr>
          <p:cNvPr id="5" name="Rectangle 4">
            <a:extLst>
              <a:ext uri="{FF2B5EF4-FFF2-40B4-BE49-F238E27FC236}">
                <a16:creationId xmlns:a16="http://schemas.microsoft.com/office/drawing/2014/main" id="{44E6368D-2281-404B-8E1A-4388930B3783}"/>
              </a:ext>
            </a:extLst>
          </p:cNvPr>
          <p:cNvSpPr/>
          <p:nvPr/>
        </p:nvSpPr>
        <p:spPr>
          <a:xfrm>
            <a:off x="595664" y="-1906897"/>
            <a:ext cx="1242404" cy="2421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855802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Kantoorthema">
  <a:themeElements>
    <a:clrScheme name="Aangepast 15">
      <a:dk1>
        <a:srgbClr val="000000"/>
      </a:dk1>
      <a:lt1>
        <a:srgbClr val="FFFFFF"/>
      </a:lt1>
      <a:dk2>
        <a:srgbClr val="716E67"/>
      </a:dk2>
      <a:lt2>
        <a:srgbClr val="DBD7CA"/>
      </a:lt2>
      <a:accent1>
        <a:srgbClr val="F5BE14"/>
      </a:accent1>
      <a:accent2>
        <a:srgbClr val="E60031"/>
      </a:accent2>
      <a:accent3>
        <a:srgbClr val="F5871E"/>
      </a:accent3>
      <a:accent4>
        <a:srgbClr val="DFAA00"/>
      </a:accent4>
      <a:accent5>
        <a:srgbClr val="A83238"/>
      </a:accent5>
      <a:accent6>
        <a:srgbClr val="CE7847"/>
      </a:accent6>
      <a:hlink>
        <a:srgbClr val="E60000"/>
      </a:hlink>
      <a:folHlink>
        <a:srgbClr val="A832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78C30D"/>
      </a:accent1>
      <a:accent2>
        <a:srgbClr val="099B62"/>
      </a:accent2>
      <a:accent3>
        <a:srgbClr val="21CFDF"/>
      </a:accent3>
      <a:accent4>
        <a:srgbClr val="179FDF"/>
      </a:accent4>
      <a:accent5>
        <a:srgbClr val="E75710"/>
      </a:accent5>
      <a:accent6>
        <a:srgbClr val="F89C19"/>
      </a:accent6>
      <a:hlink>
        <a:srgbClr val="7CDE25"/>
      </a:hlink>
      <a:folHlink>
        <a:srgbClr val="BCE8A8"/>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C0EF0781-FB17-4F1F-B3B1-699933968CEA}"/>
    </a:ext>
  </a:extLst>
</a:theme>
</file>

<file path=ppt/theme/theme5.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7" ma:contentTypeDescription="Een nieuw document maken." ma:contentTypeScope="" ma:versionID="0f68ed45c25507020046cd58e7081853">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ed2a775c62b2ef6a30ca6d924b06821c"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bad38e81-2dce-48e2-a4cf-6cf5e967729a}" ma:internalName="TaxCatchAll" ma:showField="CatchAllData" ma:web="2c4f0c93-2979-4f27-aab2-70de9593235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6f82ce1-f6df-49a5-8b49-cf8409a27aa4">
      <Terms xmlns="http://schemas.microsoft.com/office/infopath/2007/PartnerControls"/>
    </lcf76f155ced4ddcb4097134ff3c332f>
    <TaxCatchAll xmlns="2c4f0c93-2979-4f27-aab2-70de95932352" xsi:nil="true"/>
  </documentManagement>
</p:properties>
</file>

<file path=customXml/itemProps1.xml><?xml version="1.0" encoding="utf-8"?>
<ds:datastoreItem xmlns:ds="http://schemas.openxmlformats.org/officeDocument/2006/customXml" ds:itemID="{A4510902-2621-44EC-8AA1-C22C741DEA35}"/>
</file>

<file path=customXml/itemProps2.xml><?xml version="1.0" encoding="utf-8"?>
<ds:datastoreItem xmlns:ds="http://schemas.openxmlformats.org/officeDocument/2006/customXml" ds:itemID="{F295F746-4C9C-411D-9FA2-14C275288A85}"/>
</file>

<file path=customXml/itemProps3.xml><?xml version="1.0" encoding="utf-8"?>
<ds:datastoreItem xmlns:ds="http://schemas.openxmlformats.org/officeDocument/2006/customXml" ds:itemID="{1D0BD156-84F7-4AC8-B633-E3B2D03588EB}"/>
</file>

<file path=docProps/app.xml><?xml version="1.0" encoding="utf-8"?>
<Properties xmlns="http://schemas.openxmlformats.org/officeDocument/2006/extended-properties" xmlns:vt="http://schemas.openxmlformats.org/officeDocument/2006/docPropsVTypes">
  <TotalTime>34</TotalTime>
  <Words>793</Words>
  <Application>Microsoft Office PowerPoint</Application>
  <PresentationFormat>Breedbeeld</PresentationFormat>
  <Paragraphs>125</Paragraphs>
  <Slides>15</Slides>
  <Notes>8</Notes>
  <HiddenSlides>0</HiddenSlides>
  <MMClips>0</MMClips>
  <ScaleCrop>false</ScaleCrop>
  <HeadingPairs>
    <vt:vector size="6" baseType="variant">
      <vt:variant>
        <vt:lpstr>Gebruikte lettertypen</vt:lpstr>
      </vt:variant>
      <vt:variant>
        <vt:i4>6</vt:i4>
      </vt:variant>
      <vt:variant>
        <vt:lpstr>Thema</vt:lpstr>
      </vt:variant>
      <vt:variant>
        <vt:i4>4</vt:i4>
      </vt:variant>
      <vt:variant>
        <vt:lpstr>Diatitels</vt:lpstr>
      </vt:variant>
      <vt:variant>
        <vt:i4>15</vt:i4>
      </vt:variant>
    </vt:vector>
  </HeadingPairs>
  <TitlesOfParts>
    <vt:vector size="25" baseType="lpstr">
      <vt:lpstr>Arial</vt:lpstr>
      <vt:lpstr>Calibri</vt:lpstr>
      <vt:lpstr>Calibri Light</vt:lpstr>
      <vt:lpstr>Cambria</vt:lpstr>
      <vt:lpstr>Rockwell</vt:lpstr>
      <vt:lpstr>Wingdings</vt:lpstr>
      <vt:lpstr>Kantoorthema</vt:lpstr>
      <vt:lpstr>1_Kantoorthema</vt:lpstr>
      <vt:lpstr>2_Kantoorthema</vt:lpstr>
      <vt:lpstr>Atlas</vt:lpstr>
      <vt:lpstr>Workshop  Advies voor de lange termijn</vt:lpstr>
      <vt:lpstr>PowerPoint-presentatie</vt:lpstr>
      <vt:lpstr>People, planet, profit! </vt:lpstr>
      <vt:lpstr>Voor langere termijn binden van mensen doe je in veel werkvelden: </vt:lpstr>
      <vt:lpstr>PowerPoint-presentatie</vt:lpstr>
      <vt:lpstr>1. Beïnvloeding   volgens Cialdini  een theorie over het  binden van mensen </vt:lpstr>
      <vt:lpstr>PowerPoint-presentatie</vt:lpstr>
      <vt:lpstr>PowerPoint-presentatie</vt:lpstr>
      <vt:lpstr>Opdracht</vt:lpstr>
      <vt:lpstr>2. De 7 PK’s als check?! </vt:lpstr>
      <vt:lpstr>Zeven PK’s van community building in een wijk</vt:lpstr>
      <vt:lpstr>3. ABCD als check?! </vt:lpstr>
      <vt:lpstr>PowerPoint-presentatie</vt:lpstr>
      <vt:lpstr>PowerPoint-presentatie</vt:lpstr>
      <vt:lpstr>The 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Workshop  Advies voor de lange termijn</dc:title>
  <dc:creator>Pascalle Cup</dc:creator>
  <cp:lastModifiedBy>Pascalle Cup</cp:lastModifiedBy>
  <cp:revision>1</cp:revision>
  <dcterms:created xsi:type="dcterms:W3CDTF">2023-03-10T14:49:03Z</dcterms:created>
  <dcterms:modified xsi:type="dcterms:W3CDTF">2023-03-10T15:23:04Z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ies>
</file>